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1142976" y="428604"/>
            <a:ext cx="7143800" cy="585791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860" y="4643446"/>
            <a:ext cx="2643206" cy="571504"/>
          </a:xfrm>
        </p:spPr>
        <p:txBody>
          <a:bodyPr>
            <a:normAutofit lnSpcReduction="10000"/>
          </a:bodyPr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1571612"/>
            <a:ext cx="5172084" cy="714356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00B0F0"/>
                </a:solidFill>
              </a:rPr>
              <a:t>Урок </a:t>
            </a:r>
            <a:r>
              <a:rPr lang="uk-UA" b="1" dirty="0" smtClean="0">
                <a:solidFill>
                  <a:srgbClr val="00B0F0"/>
                </a:solidFill>
              </a:rPr>
              <a:t>5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b="1" dirty="0" smtClean="0">
                <a:solidFill>
                  <a:srgbClr val="0070C0"/>
                </a:solidFill>
              </a:rPr>
              <a:t>Узагальнення з теми</a:t>
            </a:r>
            <a:r>
              <a:rPr lang="uk-UA" b="1" dirty="0" smtClean="0">
                <a:solidFill>
                  <a:srgbClr val="0070C0"/>
                </a:solidFill>
              </a:rPr>
              <a:t>:</a:t>
            </a:r>
            <a:br>
              <a:rPr lang="uk-UA" b="1" dirty="0" smtClean="0">
                <a:solidFill>
                  <a:srgbClr val="0070C0"/>
                </a:solidFill>
              </a:rPr>
            </a:br>
            <a:r>
              <a:rPr lang="uk-UA" b="1" dirty="0" smtClean="0">
                <a:solidFill>
                  <a:srgbClr val="0070C0"/>
                </a:solidFill>
              </a:rPr>
              <a:t> </a:t>
            </a:r>
            <a:r>
              <a:rPr lang="uk-UA" b="1" dirty="0" smtClean="0">
                <a:solidFill>
                  <a:srgbClr val="0070C0"/>
                </a:solidFill>
              </a:rPr>
              <a:t>«Ти – людина, значить маєш права»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mtClean="0"/>
              <a:t>Заголовок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mtClean="0"/>
              <a:t>підзаголовок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57290" y="0"/>
            <a:ext cx="6500858" cy="685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 descr="Новый рисунок (17)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480" y="214290"/>
            <a:ext cx="4022305" cy="2928864"/>
          </a:xfrm>
          <a:prstGeom prst="rect">
            <a:avLst/>
          </a:prstGeom>
        </p:spPr>
      </p:pic>
      <p:pic>
        <p:nvPicPr>
          <p:cNvPr id="9" name="Рисунок 8" descr="Новый рисунок (18)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9306" y="3071810"/>
            <a:ext cx="4512976" cy="328614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mtClean="0"/>
              <a:t>Заголовок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mtClean="0"/>
              <a:t>підзаголовок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57290" y="0"/>
            <a:ext cx="6500858" cy="685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Новый рисунок (19)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604" y="285727"/>
            <a:ext cx="4143404" cy="3017043"/>
          </a:xfrm>
          <a:prstGeom prst="rect">
            <a:avLst/>
          </a:prstGeom>
        </p:spPr>
      </p:pic>
      <p:pic>
        <p:nvPicPr>
          <p:cNvPr id="7" name="Рисунок 6" descr="Новый рисунок (20)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9955" y="3214686"/>
            <a:ext cx="4218651" cy="307183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mtClean="0"/>
              <a:t>Заголовок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mtClean="0"/>
              <a:t>підзаголовок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57290" y="0"/>
            <a:ext cx="6500858" cy="685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Новый рисунок (21)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604" y="220531"/>
            <a:ext cx="4013864" cy="2922717"/>
          </a:xfrm>
          <a:prstGeom prst="rect">
            <a:avLst/>
          </a:prstGeom>
        </p:spPr>
      </p:pic>
      <p:pic>
        <p:nvPicPr>
          <p:cNvPr id="7" name="Рисунок 6" descr="Новый рисунок (24)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36626" y="3286124"/>
            <a:ext cx="4120414" cy="300030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mtClean="0"/>
              <a:t>Заголовок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mtClean="0"/>
              <a:t>підзаголовок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57290" y="0"/>
            <a:ext cx="6500858" cy="685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Новый рисунок (22)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8" y="2357430"/>
            <a:ext cx="2324064" cy="4200119"/>
          </a:xfrm>
          <a:prstGeom prst="rect">
            <a:avLst/>
          </a:prstGeom>
        </p:spPr>
      </p:pic>
      <p:pic>
        <p:nvPicPr>
          <p:cNvPr id="7" name="Рисунок 6" descr="Новый рисунок (23)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3056" y="571480"/>
            <a:ext cx="2623202" cy="364333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mtClean="0"/>
              <a:t>Заголовок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mtClean="0"/>
              <a:t>підзаголовок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57290" y="0"/>
            <a:ext cx="6500858" cy="685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Новый рисунок (28)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5918" y="428604"/>
            <a:ext cx="2100141" cy="2916865"/>
          </a:xfrm>
          <a:prstGeom prst="rect">
            <a:avLst/>
          </a:prstGeom>
        </p:spPr>
      </p:pic>
      <p:pic>
        <p:nvPicPr>
          <p:cNvPr id="7" name="Рисунок 6" descr="Новый рисунок (33)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9618" y="2714714"/>
            <a:ext cx="4000401" cy="300030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mtClean="0"/>
              <a:t>Заголовок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mtClean="0"/>
              <a:t>підзаголовок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57290" y="0"/>
            <a:ext cx="6500858" cy="685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Новый рисунок (42)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0166" y="285728"/>
            <a:ext cx="3921356" cy="3286054"/>
          </a:xfrm>
          <a:prstGeom prst="rect">
            <a:avLst/>
          </a:prstGeom>
        </p:spPr>
      </p:pic>
      <p:pic>
        <p:nvPicPr>
          <p:cNvPr id="8" name="Рисунок 7" descr="Новый рисунок (44)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7818" y="2571744"/>
            <a:ext cx="2457407" cy="383969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mtClean="0"/>
              <a:t>Заголовок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mtClean="0"/>
              <a:t>підзаголовок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57290" y="0"/>
            <a:ext cx="6500858" cy="685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Новый рисунок (32)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8794" y="1071546"/>
            <a:ext cx="5733953" cy="400043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</Template>
  <TotalTime>9</TotalTime>
  <Words>14</Words>
  <Application>Microsoft Office PowerPoint</Application>
  <PresentationFormat>Экран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10</vt:lpstr>
      <vt:lpstr>    Урок 5 Узагальнення з теми:  «Ти – людина, значить маєш права» </vt:lpstr>
      <vt:lpstr>Заголовок</vt:lpstr>
      <vt:lpstr>Заголовок</vt:lpstr>
      <vt:lpstr>Заголовок</vt:lpstr>
      <vt:lpstr>Заголовок</vt:lpstr>
      <vt:lpstr>Заголовок</vt:lpstr>
      <vt:lpstr>Заголовок</vt:lpstr>
      <vt:lpstr>Заголовок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Урок 5 Узагальнення з теми:  «Ти – людина, значить маєш права» </dc:title>
  <dc:creator>DNA7 X86</dc:creator>
  <cp:lastModifiedBy>DNA7 X86</cp:lastModifiedBy>
  <cp:revision>7</cp:revision>
  <dcterms:created xsi:type="dcterms:W3CDTF">2014-10-04T19:40:30Z</dcterms:created>
  <dcterms:modified xsi:type="dcterms:W3CDTF">2014-10-04T19:49:32Z</dcterms:modified>
</cp:coreProperties>
</file>