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07C90-0ED0-41B5-AA34-2EC8045E02BA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C8AE-87E8-4F26-96EC-9A2E0C8D5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Загрузки\символіка\вінок\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96642"/>
            <a:ext cx="9144000" cy="695464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87852" y="2132945"/>
            <a:ext cx="2947089" cy="1754326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Сучасна</a:t>
            </a:r>
          </a:p>
          <a:p>
            <a:pPr algn="ctr"/>
            <a:r>
              <a:rPr lang="uk-UA" sz="5400" b="1" cap="all" spc="0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5400" b="1" cap="all" spc="0" dirty="0" err="1" smtClean="0">
                <a:ln w="9000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україна</a:t>
            </a:r>
            <a:endParaRPr lang="ru-RU" sz="5400" b="1" cap="all" spc="0" dirty="0">
              <a:ln w="9000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4480" y="142852"/>
            <a:ext cx="5751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Гордість</a:t>
            </a:r>
            <a:r>
              <a:rPr lang="uk-U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54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України</a:t>
            </a:r>
            <a:endParaRPr lang="ru-RU" sz="5400" b="1" cap="all" spc="0" dirty="0">
              <a:ln w="9000" cmpd="sng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3554" name="Picture 2" descr="&amp;Kcy;&amp;acy;&amp;rcy;&amp;tcy;&amp;icy;&amp;ncy;&amp;kcy;&amp;acy; 4 &amp;icy;&amp;zcy; 439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4" y="1000108"/>
            <a:ext cx="4183047" cy="2786082"/>
          </a:xfrm>
          <a:prstGeom prst="rect">
            <a:avLst/>
          </a:prstGeom>
          <a:noFill/>
        </p:spPr>
      </p:pic>
      <p:pic>
        <p:nvPicPr>
          <p:cNvPr id="23556" name="Picture 4" descr="&amp;Kcy;&amp;acy;&amp;rcy;&amp;tcy;&amp;icy;&amp;ncy;&amp;kcy;&amp;acy; 9 &amp;icy;&amp;zcy; 15632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1000108"/>
            <a:ext cx="1828800" cy="3800476"/>
          </a:xfrm>
          <a:prstGeom prst="rect">
            <a:avLst/>
          </a:prstGeom>
          <a:noFill/>
        </p:spPr>
      </p:pic>
      <p:pic>
        <p:nvPicPr>
          <p:cNvPr id="23558" name="Picture 6" descr="&amp;Kcy;&amp;acy;&amp;rcy;&amp;tcy;&amp;icy;&amp;ncy;&amp;kcy;&amp;acy; 16 &amp;icy;&amp;zcy; 3683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17230" y="1071546"/>
            <a:ext cx="2569619" cy="3714776"/>
          </a:xfrm>
          <a:prstGeom prst="rect">
            <a:avLst/>
          </a:prstGeom>
          <a:noFill/>
        </p:spPr>
      </p:pic>
      <p:pic>
        <p:nvPicPr>
          <p:cNvPr id="23560" name="Picture 8" descr="&amp;Kcy;&amp;acy;&amp;rcy;&amp;tcy;&amp;icy;&amp;ncy;&amp;kcy;&amp;acy; 1 &amp;icy;&amp;zcy; 761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282" y="4000504"/>
            <a:ext cx="1804429" cy="2643206"/>
          </a:xfrm>
          <a:prstGeom prst="rect">
            <a:avLst/>
          </a:prstGeom>
          <a:noFill/>
        </p:spPr>
      </p:pic>
      <p:pic>
        <p:nvPicPr>
          <p:cNvPr id="23562" name="Picture 10" descr="&amp;Kcy;&amp;acy;&amp;rcy;&amp;tcy;&amp;icy;&amp;ncy;&amp;kcy;&amp;acy; 1 &amp;icy;&amp;zcy; 1374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214547" y="3467956"/>
            <a:ext cx="2071701" cy="3199539"/>
          </a:xfrm>
          <a:prstGeom prst="rect">
            <a:avLst/>
          </a:prstGeom>
          <a:noFill/>
        </p:spPr>
      </p:pic>
      <p:pic>
        <p:nvPicPr>
          <p:cNvPr id="23564" name="Picture 12" descr="&amp;Kcy;&amp;acy;&amp;rcy;&amp;tcy;&amp;icy;&amp;ncy;&amp;kcy;&amp;acy; 3 &amp;icy;&amp;zcy; 1474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572000" y="4643446"/>
            <a:ext cx="1630343" cy="2063725"/>
          </a:xfrm>
          <a:prstGeom prst="rect">
            <a:avLst/>
          </a:prstGeom>
          <a:noFill/>
        </p:spPr>
      </p:pic>
      <p:pic>
        <p:nvPicPr>
          <p:cNvPr id="23566" name="Picture 14" descr="&amp;Kcy;&amp;acy;&amp;rcy;&amp;tcy;&amp;icy;&amp;ncy;&amp;kcy;&amp;acy; 5 &amp;icy;&amp;zcy; 11415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370649" y="4929198"/>
            <a:ext cx="2664249" cy="1744509"/>
          </a:xfrm>
          <a:prstGeom prst="rect">
            <a:avLst/>
          </a:prstGeom>
          <a:noFill/>
        </p:spPr>
      </p:pic>
      <p:pic>
        <p:nvPicPr>
          <p:cNvPr id="23568" name="Picture 16" descr="&amp;Kcy;&amp;acy;&amp;rcy;&amp;tcy;&amp;icy;&amp;ncy;&amp;kcy;&amp;acy; 7 &amp;icy;&amp;zcy; 350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214678" y="857232"/>
            <a:ext cx="2081524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Kcy;&amp;acy;&amp;rcy;&amp;tcy;&amp;icy;&amp;ncy;&amp;kcy;&amp;acy; 10 &amp;icy;&amp;zcy; 109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073545">
            <a:off x="285720" y="357166"/>
            <a:ext cx="2619375" cy="3810000"/>
          </a:xfrm>
          <a:prstGeom prst="rect">
            <a:avLst/>
          </a:prstGeom>
          <a:noFill/>
        </p:spPr>
      </p:pic>
      <p:pic>
        <p:nvPicPr>
          <p:cNvPr id="2052" name="Picture 4" descr="http://www.maultalk.com/uploads/monthly_08_2009/post-8472-1251107025_thum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725558">
            <a:off x="6003894" y="248061"/>
            <a:ext cx="2771775" cy="3810000"/>
          </a:xfrm>
          <a:prstGeom prst="rect">
            <a:avLst/>
          </a:prstGeom>
          <a:noFill/>
        </p:spPr>
      </p:pic>
      <p:pic>
        <p:nvPicPr>
          <p:cNvPr id="2056" name="Picture 8" descr="&amp;Kcy;&amp;acy;&amp;rcy;&amp;tcy;&amp;icy;&amp;ncy;&amp;kcy;&amp;acy; 18 &amp;icy;&amp;zcy; 109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071670" y="3505200"/>
            <a:ext cx="4933949" cy="3258444"/>
          </a:xfrm>
          <a:prstGeom prst="rect">
            <a:avLst/>
          </a:prstGeom>
          <a:noFill/>
        </p:spPr>
      </p:pic>
      <p:pic>
        <p:nvPicPr>
          <p:cNvPr id="2058" name="Picture 10" descr="&amp;Kcy;&amp;acy;&amp;rcy;&amp;tcy;&amp;icy;&amp;ncy;&amp;kcy;&amp;acy; 6 &amp;icy;&amp;zcy; 109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86116" y="431460"/>
            <a:ext cx="2533650" cy="3810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00430" y="0"/>
            <a:ext cx="19030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24.08</a:t>
            </a:r>
            <a:r>
              <a:rPr lang="uk-UA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.1991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&amp;Kcy;&amp;acy;&amp;rcy;&amp;tcy;&amp;icy;&amp;ncy;&amp;kcy;&amp;acy; 17 &amp;icy;&amp;zcy; 52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500306"/>
            <a:ext cx="6215106" cy="423280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142852"/>
            <a:ext cx="8715436" cy="22775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1991 року 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відбувся референдум</a:t>
            </a:r>
            <a:r>
              <a:rPr lang="uk-U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(опитування)</a:t>
            </a:r>
          </a:p>
          <a:p>
            <a:pPr algn="ctr"/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90% українців за незалежність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&amp;Kcy;&amp;acy;&amp;rcy;&amp;tcy;&amp;icy;&amp;ncy;&amp;kcy;&amp;acy; 4 &amp;icy;&amp;zcy; 527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16" y="1643050"/>
            <a:ext cx="2857500" cy="3810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142852"/>
            <a:ext cx="8429684" cy="1446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грудня 1991 року </a:t>
            </a:r>
            <a:r>
              <a:rPr lang="uk-UA" sz="4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країнський народ </a:t>
            </a:r>
            <a:r>
              <a:rPr lang="uk-UA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uk-U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брав 1 президента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5143512"/>
            <a:ext cx="41184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Леонід Кравчук</a:t>
            </a:r>
          </a:p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1991-1994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52"/>
            <a:ext cx="8237703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1994, 1999 роках </a:t>
            </a:r>
            <a:r>
              <a:rPr lang="uk-UA" sz="40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країнський народ</a:t>
            </a:r>
          </a:p>
          <a:p>
            <a:pPr algn="ctr"/>
            <a:r>
              <a:rPr lang="uk-UA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uk-U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бирав 2 президентом України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7410" name="Picture 2" descr="&amp;Kcy;&amp;acy;&amp;rcy;&amp;tcy;&amp;icy;&amp;ncy;&amp;kcy;&amp;acy; 36 &amp;icy;&amp;zcy; 511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1571612"/>
            <a:ext cx="3214710" cy="369506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11367" y="5344775"/>
            <a:ext cx="36322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Леонід Кучма</a:t>
            </a:r>
          </a:p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1994-2005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&amp;Kcy;&amp;acy;&amp;rcy;&amp;tcy;&amp;icy;&amp;ncy;&amp;kcy;&amp;acy; 1 &amp;icy;&amp;zcy; 11331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16" y="1785926"/>
            <a:ext cx="2524125" cy="3810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214290"/>
            <a:ext cx="7719164" cy="1446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2005 році український народ</a:t>
            </a:r>
          </a:p>
          <a:p>
            <a:pPr algn="ctr"/>
            <a:r>
              <a:rPr lang="uk-UA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брав 3 президента України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5286388"/>
            <a:ext cx="4070602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Віктор Ющенко</a:t>
            </a:r>
          </a:p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2005-2010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&amp;Kcy;&amp;acy;&amp;rcy;&amp;tcy;&amp;icy;&amp;ncy;&amp;kcy;&amp;acy; 3 &amp;icy;&amp;zcy; 29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17915"/>
            <a:ext cx="3348698" cy="4942727"/>
          </a:xfrm>
          <a:prstGeom prst="rect">
            <a:avLst/>
          </a:prstGeom>
          <a:noFill/>
        </p:spPr>
      </p:pic>
      <p:pic>
        <p:nvPicPr>
          <p:cNvPr id="20484" name="Picture 4" descr="&amp;Kcy;&amp;acy;&amp;rcy;&amp;tcy;&amp;icy;&amp;ncy;&amp;kcy;&amp;acy; 7 &amp;icy;&amp;zcy; 295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3929066"/>
            <a:ext cx="2768143" cy="1968343"/>
          </a:xfrm>
          <a:prstGeom prst="rect">
            <a:avLst/>
          </a:prstGeom>
          <a:noFill/>
        </p:spPr>
      </p:pic>
      <p:pic>
        <p:nvPicPr>
          <p:cNvPr id="20486" name="Picture 6" descr="&amp;Kcy;&amp;acy;&amp;rcy;&amp;tcy;&amp;icy;&amp;ncy;&amp;kcy;&amp;acy; 6 &amp;icy;&amp;zcy; 295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97463" y="3857628"/>
            <a:ext cx="2958320" cy="221457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285728"/>
            <a:ext cx="8896618" cy="13443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non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uk-UA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28</a:t>
            </a:r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червня 1996 року 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Верховна Рада </a:t>
            </a:r>
            <a:r>
              <a:rPr lang="uk-UA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Украни</a:t>
            </a:r>
            <a:endParaRPr lang="uk-UA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uk-UA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рийняла Конституцію – 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Основний Закон України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42852"/>
            <a:ext cx="6783074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вересні 1996 року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Україні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uk-UA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uk-UA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роведено грошову реформу</a:t>
            </a:r>
          </a:p>
        </p:txBody>
      </p:sp>
      <p:pic>
        <p:nvPicPr>
          <p:cNvPr id="21506" name="Picture 2" descr="&amp;Kcy;&amp;acy;&amp;rcy;&amp;tcy;&amp;icy;&amp;ncy;&amp;kcy;&amp;acy; 8 &amp;icy;&amp;zcy; 15512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4" y="1571612"/>
            <a:ext cx="2856167" cy="1414687"/>
          </a:xfrm>
          <a:prstGeom prst="rect">
            <a:avLst/>
          </a:prstGeom>
          <a:noFill/>
        </p:spPr>
      </p:pic>
      <p:pic>
        <p:nvPicPr>
          <p:cNvPr id="21508" name="Picture 4" descr="&amp;Kcy;&amp;acy;&amp;rcy;&amp;tcy;&amp;icy;&amp;ncy;&amp;kcy;&amp;acy; 19 &amp;icy;&amp;zcy; 15512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14678" y="1571612"/>
            <a:ext cx="2889518" cy="1445514"/>
          </a:xfrm>
          <a:prstGeom prst="rect">
            <a:avLst/>
          </a:prstGeom>
          <a:noFill/>
        </p:spPr>
      </p:pic>
      <p:pic>
        <p:nvPicPr>
          <p:cNvPr id="21510" name="Picture 6" descr="&amp;Kcy;&amp;acy;&amp;rcy;&amp;tcy;&amp;icy;&amp;ncy;&amp;kcy;&amp;acy; 20 &amp;icy;&amp;zcy; 158928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12" y="1571612"/>
            <a:ext cx="2682268" cy="1437696"/>
          </a:xfrm>
          <a:prstGeom prst="rect">
            <a:avLst/>
          </a:prstGeom>
          <a:noFill/>
        </p:spPr>
      </p:pic>
      <p:pic>
        <p:nvPicPr>
          <p:cNvPr id="21512" name="Picture 8" descr="&amp;Kcy;&amp;acy;&amp;rcy;&amp;tcy;&amp;icy;&amp;ncy;&amp;kcy;&amp;acy; 25 &amp;icy;&amp;zcy; 158928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282" y="3143248"/>
            <a:ext cx="2773267" cy="1462079"/>
          </a:xfrm>
          <a:prstGeom prst="rect">
            <a:avLst/>
          </a:prstGeom>
          <a:noFill/>
        </p:spPr>
      </p:pic>
      <p:pic>
        <p:nvPicPr>
          <p:cNvPr id="21514" name="Picture 10" descr="&amp;Kcy;&amp;acy;&amp;rcy;&amp;tcy;&amp;icy;&amp;ncy;&amp;kcy;&amp;acy; 14 &amp;icy;&amp;zcy; 158928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071802" y="3143248"/>
            <a:ext cx="2928958" cy="1446451"/>
          </a:xfrm>
          <a:prstGeom prst="rect">
            <a:avLst/>
          </a:prstGeom>
          <a:noFill/>
        </p:spPr>
      </p:pic>
      <p:pic>
        <p:nvPicPr>
          <p:cNvPr id="21516" name="Picture 12" descr="&amp;Kcy;&amp;acy;&amp;rcy;&amp;tcy;&amp;icy;&amp;ncy;&amp;kcy;&amp;acy; 16 &amp;icy;&amp;zcy; 158928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215074" y="3143248"/>
            <a:ext cx="2786114" cy="1458398"/>
          </a:xfrm>
          <a:prstGeom prst="rect">
            <a:avLst/>
          </a:prstGeom>
          <a:noFill/>
        </p:spPr>
      </p:pic>
      <p:pic>
        <p:nvPicPr>
          <p:cNvPr id="21518" name="Picture 14" descr="&amp;Kcy;&amp;acy;&amp;rcy;&amp;tcy;&amp;icy;&amp;ncy;&amp;kcy;&amp;acy; 19 &amp;icy;&amp;zcy; 158928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14282" y="5000636"/>
            <a:ext cx="2500330" cy="1210292"/>
          </a:xfrm>
          <a:prstGeom prst="rect">
            <a:avLst/>
          </a:prstGeom>
          <a:noFill/>
        </p:spPr>
      </p:pic>
      <p:pic>
        <p:nvPicPr>
          <p:cNvPr id="21520" name="Picture 16" descr="&amp;Kcy;&amp;acy;&amp;rcy;&amp;tcy;&amp;icy;&amp;ncy;&amp;kcy;&amp;acy; 39 &amp;icy;&amp;zcy; 158928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500826" y="5072074"/>
            <a:ext cx="2505089" cy="119849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143240" y="5072074"/>
            <a:ext cx="3000396" cy="106620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Гривня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&amp;Kcy;&amp;acy;&amp;rcy;&amp;tcy;&amp;icy;&amp;ncy;&amp;kcy;&amp;acy; 78 &amp;icy;&amp;zcy; 15549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45" y="4730780"/>
            <a:ext cx="2928958" cy="1941481"/>
          </a:xfrm>
          <a:prstGeom prst="rect">
            <a:avLst/>
          </a:prstGeom>
          <a:noFill/>
        </p:spPr>
      </p:pic>
      <p:pic>
        <p:nvPicPr>
          <p:cNvPr id="22532" name="Picture 4" descr="&amp;Kcy;&amp;acy;&amp;rcy;&amp;tcy;&amp;icy;&amp;ncy;&amp;kcy;&amp;acy; 42 &amp;icy;&amp;zcy; 15549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43636" y="4714884"/>
            <a:ext cx="2857520" cy="1999727"/>
          </a:xfrm>
          <a:prstGeom prst="rect">
            <a:avLst/>
          </a:prstGeom>
          <a:noFill/>
        </p:spPr>
      </p:pic>
      <p:pic>
        <p:nvPicPr>
          <p:cNvPr id="22534" name="Picture 6" descr="&amp;Kcy;&amp;acy;&amp;rcy;&amp;tcy;&amp;icy;&amp;ncy;&amp;kcy;&amp;acy; 21 &amp;icy;&amp;zcy; 1554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357298"/>
            <a:ext cx="4762500" cy="32480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00166" y="214290"/>
            <a:ext cx="5935087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Україна незалежна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79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DNA7 X86</cp:lastModifiedBy>
  <cp:revision>16</cp:revision>
  <dcterms:created xsi:type="dcterms:W3CDTF">2012-05-01T04:54:24Z</dcterms:created>
  <dcterms:modified xsi:type="dcterms:W3CDTF">2014-10-04T20:01:59Z</dcterms:modified>
</cp:coreProperties>
</file>