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96" autoAdjust="0"/>
  </p:normalViewPr>
  <p:slideViewPr>
    <p:cSldViewPr>
      <p:cViewPr varScale="1">
        <p:scale>
          <a:sx n="64" d="100"/>
          <a:sy n="64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DFA225-0CBA-4CB0-B6AF-D60A2A4C8DD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93E8F6-D594-4103-9C9B-BC158E0CC4CD}">
      <dgm:prSet phldrT="[Текст]" custT="1"/>
      <dgm:spPr/>
      <dgm:t>
        <a:bodyPr/>
        <a:lstStyle/>
        <a:p>
          <a:r>
            <a:rPr lang="uk-UA" sz="2400" dirty="0" smtClean="0"/>
            <a:t>Види правовідносин </a:t>
          </a:r>
          <a:endParaRPr lang="ru-RU" sz="2400" dirty="0"/>
        </a:p>
      </dgm:t>
    </dgm:pt>
    <dgm:pt modelId="{F66437A7-A037-423D-8D52-D38E9100BADE}" type="parTrans" cxnId="{A1C465D9-B375-439E-B53E-CDA658E33A97}">
      <dgm:prSet/>
      <dgm:spPr/>
      <dgm:t>
        <a:bodyPr/>
        <a:lstStyle/>
        <a:p>
          <a:endParaRPr lang="ru-RU"/>
        </a:p>
      </dgm:t>
    </dgm:pt>
    <dgm:pt modelId="{8A59F2A5-ECB6-4C91-8C01-508498DAC4CC}" type="sibTrans" cxnId="{A1C465D9-B375-439E-B53E-CDA658E33A97}">
      <dgm:prSet/>
      <dgm:spPr/>
      <dgm:t>
        <a:bodyPr/>
        <a:lstStyle/>
        <a:p>
          <a:endParaRPr lang="ru-RU"/>
        </a:p>
      </dgm:t>
    </dgm:pt>
    <dgm:pt modelId="{962586C2-E7EA-4072-8E3A-19E8C28024E9}">
      <dgm:prSet phldrT="[Текст]"/>
      <dgm:spPr>
        <a:solidFill>
          <a:srgbClr val="7030A0"/>
        </a:solidFill>
      </dgm:spPr>
      <dgm:t>
        <a:bodyPr/>
        <a:lstStyle/>
        <a:p>
          <a:r>
            <a:rPr lang="uk-UA" dirty="0" smtClean="0"/>
            <a:t>За кількістю учасників, поділом прав і обов</a:t>
          </a:r>
          <a:r>
            <a:rPr lang="en-US" dirty="0" smtClean="0"/>
            <a:t>’</a:t>
          </a:r>
          <a:r>
            <a:rPr lang="uk-UA" dirty="0" smtClean="0"/>
            <a:t>язків     між ними </a:t>
          </a:r>
          <a:endParaRPr lang="ru-RU" dirty="0"/>
        </a:p>
      </dgm:t>
    </dgm:pt>
    <dgm:pt modelId="{DFBFC3A5-83E0-4BBD-A8B0-BBAE8AF4DC88}" type="parTrans" cxnId="{374D2E2C-EBE8-4024-BE42-F23D85753A1F}">
      <dgm:prSet/>
      <dgm:spPr/>
      <dgm:t>
        <a:bodyPr/>
        <a:lstStyle/>
        <a:p>
          <a:endParaRPr lang="ru-RU" dirty="0"/>
        </a:p>
      </dgm:t>
    </dgm:pt>
    <dgm:pt modelId="{0723578A-0185-4B92-8B29-D07261FD8CB7}" type="sibTrans" cxnId="{374D2E2C-EBE8-4024-BE42-F23D85753A1F}">
      <dgm:prSet/>
      <dgm:spPr/>
      <dgm:t>
        <a:bodyPr/>
        <a:lstStyle/>
        <a:p>
          <a:endParaRPr lang="ru-RU"/>
        </a:p>
      </dgm:t>
    </dgm:pt>
    <dgm:pt modelId="{DF41B756-6FA0-4426-A410-8DBD93A7FE46}">
      <dgm:prSet phldrT="[Текст]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r>
            <a:rPr lang="uk-UA" dirty="0" smtClean="0"/>
            <a:t>За сферою суспільних відносин</a:t>
          </a:r>
          <a:endParaRPr lang="ru-RU" dirty="0"/>
        </a:p>
      </dgm:t>
    </dgm:pt>
    <dgm:pt modelId="{522F8CFA-875E-423D-84F1-DF7621EB0DE5}" type="parTrans" cxnId="{10C0ABA5-8AC3-44C4-A502-9F9D6355A1E9}">
      <dgm:prSet/>
      <dgm:spPr/>
      <dgm:t>
        <a:bodyPr/>
        <a:lstStyle/>
        <a:p>
          <a:endParaRPr lang="ru-RU" dirty="0"/>
        </a:p>
      </dgm:t>
    </dgm:pt>
    <dgm:pt modelId="{397893C0-8C73-4070-A810-E24B98932E6E}" type="sibTrans" cxnId="{10C0ABA5-8AC3-44C4-A502-9F9D6355A1E9}">
      <dgm:prSet/>
      <dgm:spPr/>
      <dgm:t>
        <a:bodyPr/>
        <a:lstStyle/>
        <a:p>
          <a:endParaRPr lang="ru-RU"/>
        </a:p>
      </dgm:t>
    </dgm:pt>
    <dgm:pt modelId="{AC6499F5-6B31-46C5-9812-B1F626A67178}">
      <dgm:prSet custT="1"/>
      <dgm:spPr>
        <a:solidFill>
          <a:srgbClr val="92D050"/>
        </a:solidFill>
      </dgm:spPr>
      <dgm:t>
        <a:bodyPr/>
        <a:lstStyle/>
        <a:p>
          <a:r>
            <a:rPr lang="uk-UA" sz="2000" dirty="0" smtClean="0"/>
            <a:t>Односторонні </a:t>
          </a:r>
          <a:endParaRPr lang="ru-RU" sz="2000" dirty="0"/>
        </a:p>
      </dgm:t>
    </dgm:pt>
    <dgm:pt modelId="{8B7C302C-95DC-404E-8330-06E40E69B0AC}" type="parTrans" cxnId="{9E92A3D6-4E23-4D35-A8FC-D9C9CDE25F09}">
      <dgm:prSet/>
      <dgm:spPr/>
      <dgm:t>
        <a:bodyPr/>
        <a:lstStyle/>
        <a:p>
          <a:endParaRPr lang="ru-RU" dirty="0"/>
        </a:p>
      </dgm:t>
    </dgm:pt>
    <dgm:pt modelId="{79195804-96C8-436D-9EC1-6DE02C101633}" type="sibTrans" cxnId="{9E92A3D6-4E23-4D35-A8FC-D9C9CDE25F09}">
      <dgm:prSet/>
      <dgm:spPr/>
      <dgm:t>
        <a:bodyPr/>
        <a:lstStyle/>
        <a:p>
          <a:endParaRPr lang="ru-RU"/>
        </a:p>
      </dgm:t>
    </dgm:pt>
    <dgm:pt modelId="{C3E3E311-A357-41E8-893B-496588F34762}">
      <dgm:prSet custT="1"/>
      <dgm:spPr>
        <a:solidFill>
          <a:srgbClr val="92D050"/>
        </a:solidFill>
      </dgm:spPr>
      <dgm:t>
        <a:bodyPr/>
        <a:lstStyle/>
        <a:p>
          <a:r>
            <a:rPr lang="uk-UA" sz="2000" dirty="0" smtClean="0"/>
            <a:t>Двосторонні </a:t>
          </a:r>
          <a:endParaRPr lang="ru-RU" sz="2000" dirty="0"/>
        </a:p>
      </dgm:t>
    </dgm:pt>
    <dgm:pt modelId="{4CE695A8-12DD-4DEA-B70E-EAB8B23AC51F}" type="parTrans" cxnId="{EB313364-CEA4-4C73-BC1F-C1F70282B75C}">
      <dgm:prSet/>
      <dgm:spPr/>
      <dgm:t>
        <a:bodyPr/>
        <a:lstStyle/>
        <a:p>
          <a:endParaRPr lang="ru-RU" dirty="0"/>
        </a:p>
      </dgm:t>
    </dgm:pt>
    <dgm:pt modelId="{6B811E64-D662-4589-8B76-F5B504A3E74D}" type="sibTrans" cxnId="{EB313364-CEA4-4C73-BC1F-C1F70282B75C}">
      <dgm:prSet/>
      <dgm:spPr/>
      <dgm:t>
        <a:bodyPr/>
        <a:lstStyle/>
        <a:p>
          <a:endParaRPr lang="ru-RU"/>
        </a:p>
      </dgm:t>
    </dgm:pt>
    <dgm:pt modelId="{D4BF1CF5-6965-4DA1-B7F7-DB46E36545D5}">
      <dgm:prSet custT="1"/>
      <dgm:spPr>
        <a:solidFill>
          <a:srgbClr val="92D050"/>
        </a:solidFill>
      </dgm:spPr>
      <dgm:t>
        <a:bodyPr/>
        <a:lstStyle/>
        <a:p>
          <a:r>
            <a:rPr lang="uk-UA" sz="2000" dirty="0" smtClean="0"/>
            <a:t>Багатосторонні</a:t>
          </a:r>
          <a:endParaRPr lang="ru-RU" sz="2000" dirty="0"/>
        </a:p>
      </dgm:t>
    </dgm:pt>
    <dgm:pt modelId="{155EFE81-EC90-44CD-9503-5207662EA00D}" type="parTrans" cxnId="{C40DCA2E-E3F9-4670-AF32-DD001FEC7026}">
      <dgm:prSet/>
      <dgm:spPr/>
      <dgm:t>
        <a:bodyPr/>
        <a:lstStyle/>
        <a:p>
          <a:endParaRPr lang="ru-RU" dirty="0"/>
        </a:p>
      </dgm:t>
    </dgm:pt>
    <dgm:pt modelId="{23ED30CD-BF33-4612-BD78-97F7EE294D19}" type="sibTrans" cxnId="{C40DCA2E-E3F9-4670-AF32-DD001FEC7026}">
      <dgm:prSet/>
      <dgm:spPr/>
      <dgm:t>
        <a:bodyPr/>
        <a:lstStyle/>
        <a:p>
          <a:endParaRPr lang="ru-RU"/>
        </a:p>
      </dgm:t>
    </dgm:pt>
    <dgm:pt modelId="{DEA6B0CE-E53C-4041-9484-B556B1D4E2F9}">
      <dgm:prSet/>
      <dgm:spPr>
        <a:solidFill>
          <a:srgbClr val="00B0F0"/>
        </a:solidFill>
      </dgm:spPr>
      <dgm:t>
        <a:bodyPr/>
        <a:lstStyle/>
        <a:p>
          <a:r>
            <a:rPr lang="uk-UA" dirty="0" smtClean="0"/>
            <a:t>Адміністративно-правові </a:t>
          </a:r>
          <a:endParaRPr lang="ru-RU" dirty="0"/>
        </a:p>
      </dgm:t>
    </dgm:pt>
    <dgm:pt modelId="{A7728461-75E0-4FE7-A807-CAB6B06DBB09}" type="parTrans" cxnId="{546A6A04-0CD4-40D0-BD38-B88C8CEE3E82}">
      <dgm:prSet/>
      <dgm:spPr/>
      <dgm:t>
        <a:bodyPr/>
        <a:lstStyle/>
        <a:p>
          <a:endParaRPr lang="ru-RU" dirty="0"/>
        </a:p>
      </dgm:t>
    </dgm:pt>
    <dgm:pt modelId="{20C1DBDC-4074-4A27-9BC9-7C4CD3D2B225}" type="sibTrans" cxnId="{546A6A04-0CD4-40D0-BD38-B88C8CEE3E82}">
      <dgm:prSet/>
      <dgm:spPr/>
      <dgm:t>
        <a:bodyPr/>
        <a:lstStyle/>
        <a:p>
          <a:endParaRPr lang="ru-RU"/>
        </a:p>
      </dgm:t>
    </dgm:pt>
    <dgm:pt modelId="{E78298F2-64EB-49EC-A110-49D9F327C48F}">
      <dgm:prSet/>
      <dgm:spPr>
        <a:solidFill>
          <a:srgbClr val="00B0F0"/>
        </a:solidFill>
      </dgm:spPr>
      <dgm:t>
        <a:bodyPr/>
        <a:lstStyle/>
        <a:p>
          <a:r>
            <a:rPr lang="uk-UA" dirty="0" smtClean="0"/>
            <a:t>Кримінальні</a:t>
          </a:r>
          <a:endParaRPr lang="ru-RU" dirty="0"/>
        </a:p>
      </dgm:t>
    </dgm:pt>
    <dgm:pt modelId="{0CFDC00D-5FCE-4786-9BD6-70B68AC7E2BB}" type="parTrans" cxnId="{F5C082DE-22FF-4E8D-BDE7-CFCE0EFDC55B}">
      <dgm:prSet/>
      <dgm:spPr/>
      <dgm:t>
        <a:bodyPr/>
        <a:lstStyle/>
        <a:p>
          <a:endParaRPr lang="ru-RU" dirty="0"/>
        </a:p>
      </dgm:t>
    </dgm:pt>
    <dgm:pt modelId="{C1E57985-9A74-4D8C-A291-95A674364812}" type="sibTrans" cxnId="{F5C082DE-22FF-4E8D-BDE7-CFCE0EFDC55B}">
      <dgm:prSet/>
      <dgm:spPr/>
      <dgm:t>
        <a:bodyPr/>
        <a:lstStyle/>
        <a:p>
          <a:endParaRPr lang="ru-RU"/>
        </a:p>
      </dgm:t>
    </dgm:pt>
    <dgm:pt modelId="{DBD5C9F0-283B-4AD8-95FF-49AC977645E5}">
      <dgm:prSet/>
      <dgm:spPr>
        <a:solidFill>
          <a:srgbClr val="00B0F0"/>
        </a:solidFill>
      </dgm:spPr>
      <dgm:t>
        <a:bodyPr/>
        <a:lstStyle/>
        <a:p>
          <a:r>
            <a:rPr lang="uk-UA" dirty="0" smtClean="0"/>
            <a:t>Трудові</a:t>
          </a:r>
          <a:endParaRPr lang="ru-RU" dirty="0"/>
        </a:p>
      </dgm:t>
    </dgm:pt>
    <dgm:pt modelId="{51F2FD35-A94B-45FC-8023-9F3E20D9C8C8}" type="parTrans" cxnId="{65204FAB-0D92-4E9F-8ECE-6BE683012C51}">
      <dgm:prSet/>
      <dgm:spPr/>
      <dgm:t>
        <a:bodyPr/>
        <a:lstStyle/>
        <a:p>
          <a:endParaRPr lang="ru-RU" dirty="0"/>
        </a:p>
      </dgm:t>
    </dgm:pt>
    <dgm:pt modelId="{77250F9C-4440-45C6-8C37-1B0A39DAF058}" type="sibTrans" cxnId="{65204FAB-0D92-4E9F-8ECE-6BE683012C51}">
      <dgm:prSet/>
      <dgm:spPr/>
      <dgm:t>
        <a:bodyPr/>
        <a:lstStyle/>
        <a:p>
          <a:endParaRPr lang="ru-RU"/>
        </a:p>
      </dgm:t>
    </dgm:pt>
    <dgm:pt modelId="{6C9FD94B-AA61-4C33-8A37-6290E82B7700}">
      <dgm:prSet/>
      <dgm:spPr>
        <a:solidFill>
          <a:srgbClr val="00B0F0"/>
        </a:solidFill>
      </dgm:spPr>
      <dgm:t>
        <a:bodyPr/>
        <a:lstStyle/>
        <a:p>
          <a:r>
            <a:rPr lang="uk-UA" dirty="0" smtClean="0"/>
            <a:t>Цивільно-правові</a:t>
          </a:r>
          <a:endParaRPr lang="ru-RU" dirty="0"/>
        </a:p>
      </dgm:t>
    </dgm:pt>
    <dgm:pt modelId="{EEB7148C-C808-4D3A-84F1-D19FAD5E29D7}" type="parTrans" cxnId="{1E4659BF-015B-4ACD-879A-ECD0A2EA1EA3}">
      <dgm:prSet/>
      <dgm:spPr/>
      <dgm:t>
        <a:bodyPr/>
        <a:lstStyle/>
        <a:p>
          <a:endParaRPr lang="ru-RU" dirty="0"/>
        </a:p>
      </dgm:t>
    </dgm:pt>
    <dgm:pt modelId="{397D6BE1-683F-4995-95C6-AA374282D999}" type="sibTrans" cxnId="{1E4659BF-015B-4ACD-879A-ECD0A2EA1EA3}">
      <dgm:prSet/>
      <dgm:spPr/>
      <dgm:t>
        <a:bodyPr/>
        <a:lstStyle/>
        <a:p>
          <a:endParaRPr lang="ru-RU"/>
        </a:p>
      </dgm:t>
    </dgm:pt>
    <dgm:pt modelId="{C660BEA4-98D5-4DB6-AA79-4A1C5DF8579E}">
      <dgm:prSet/>
      <dgm:spPr>
        <a:solidFill>
          <a:srgbClr val="00B0F0"/>
        </a:solidFill>
      </dgm:spPr>
      <dgm:t>
        <a:bodyPr/>
        <a:lstStyle/>
        <a:p>
          <a:r>
            <a:rPr lang="uk-UA" dirty="0" smtClean="0"/>
            <a:t>Сімейні </a:t>
          </a:r>
          <a:endParaRPr lang="ru-RU" dirty="0"/>
        </a:p>
      </dgm:t>
    </dgm:pt>
    <dgm:pt modelId="{027528A1-9C0C-4750-A76D-47E04AE91E08}" type="parTrans" cxnId="{AF710CCC-87D8-49E3-9645-8A145837C41F}">
      <dgm:prSet/>
      <dgm:spPr/>
      <dgm:t>
        <a:bodyPr/>
        <a:lstStyle/>
        <a:p>
          <a:endParaRPr lang="ru-RU" dirty="0"/>
        </a:p>
      </dgm:t>
    </dgm:pt>
    <dgm:pt modelId="{811457C3-F01C-493E-A287-418B6F5BED65}" type="sibTrans" cxnId="{AF710CCC-87D8-49E3-9645-8A145837C41F}">
      <dgm:prSet/>
      <dgm:spPr/>
      <dgm:t>
        <a:bodyPr/>
        <a:lstStyle/>
        <a:p>
          <a:endParaRPr lang="ru-RU"/>
        </a:p>
      </dgm:t>
    </dgm:pt>
    <dgm:pt modelId="{4B24BC84-CDD2-417B-80A7-37FC804A39B3}" type="pres">
      <dgm:prSet presAssocID="{13DFA225-0CBA-4CB0-B6AF-D60A2A4C8DD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85DDF2-7248-4AE4-B858-9C675CD6FAEB}" type="pres">
      <dgm:prSet presAssocID="{EA93E8F6-D594-4103-9C9B-BC158E0CC4CD}" presName="root1" presStyleCnt="0"/>
      <dgm:spPr/>
    </dgm:pt>
    <dgm:pt modelId="{E0E5293B-DAC4-402B-BD33-7444F1D1BC65}" type="pres">
      <dgm:prSet presAssocID="{EA93E8F6-D594-4103-9C9B-BC158E0CC4CD}" presName="LevelOneTextNode" presStyleLbl="node0" presStyleIdx="0" presStyleCnt="1" custScaleX="115661" custScaleY="107447" custLinFactNeighborX="9193" custLinFactNeighborY="-127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C9F12B-23CE-4995-8765-CB48AD35440D}" type="pres">
      <dgm:prSet presAssocID="{EA93E8F6-D594-4103-9C9B-BC158E0CC4CD}" presName="level2hierChild" presStyleCnt="0"/>
      <dgm:spPr/>
    </dgm:pt>
    <dgm:pt modelId="{9DAF35D5-2A15-4CB6-A0F7-68E2F854668C}" type="pres">
      <dgm:prSet presAssocID="{DFBFC3A5-83E0-4BBD-A8B0-BBAE8AF4DC88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9F91D4A6-26F6-4C69-9F32-E7ADCFBB3788}" type="pres">
      <dgm:prSet presAssocID="{DFBFC3A5-83E0-4BBD-A8B0-BBAE8AF4DC88}" presName="connTx" presStyleLbl="parChTrans1D2" presStyleIdx="0" presStyleCnt="2"/>
      <dgm:spPr/>
      <dgm:t>
        <a:bodyPr/>
        <a:lstStyle/>
        <a:p>
          <a:endParaRPr lang="ru-RU"/>
        </a:p>
      </dgm:t>
    </dgm:pt>
    <dgm:pt modelId="{B72D0030-6986-4052-BC65-F676760988EF}" type="pres">
      <dgm:prSet presAssocID="{962586C2-E7EA-4072-8E3A-19E8C28024E9}" presName="root2" presStyleCnt="0"/>
      <dgm:spPr/>
    </dgm:pt>
    <dgm:pt modelId="{DE3D7EBF-5BEC-48D5-9ADE-8A1AA7E46B6D}" type="pres">
      <dgm:prSet presAssocID="{962586C2-E7EA-4072-8E3A-19E8C28024E9}" presName="LevelTwoTextNode" presStyleLbl="node2" presStyleIdx="0" presStyleCnt="2" custScaleX="123266" custScaleY="134343" custLinFactNeighborX="585" custLinFactNeighborY="-75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5E592F-DD63-4FA2-BFFA-4996F5B9CEE0}" type="pres">
      <dgm:prSet presAssocID="{962586C2-E7EA-4072-8E3A-19E8C28024E9}" presName="level3hierChild" presStyleCnt="0"/>
      <dgm:spPr/>
    </dgm:pt>
    <dgm:pt modelId="{C31143AC-52F0-4A3E-A5D9-A896846012E0}" type="pres">
      <dgm:prSet presAssocID="{8B7C302C-95DC-404E-8330-06E40E69B0AC}" presName="conn2-1" presStyleLbl="parChTrans1D3" presStyleIdx="0" presStyleCnt="8"/>
      <dgm:spPr/>
      <dgm:t>
        <a:bodyPr/>
        <a:lstStyle/>
        <a:p>
          <a:endParaRPr lang="ru-RU"/>
        </a:p>
      </dgm:t>
    </dgm:pt>
    <dgm:pt modelId="{76EDA7E9-C9A7-42F4-BE6E-E8793D49C92F}" type="pres">
      <dgm:prSet presAssocID="{8B7C302C-95DC-404E-8330-06E40E69B0AC}" presName="connTx" presStyleLbl="parChTrans1D3" presStyleIdx="0" presStyleCnt="8"/>
      <dgm:spPr/>
      <dgm:t>
        <a:bodyPr/>
        <a:lstStyle/>
        <a:p>
          <a:endParaRPr lang="ru-RU"/>
        </a:p>
      </dgm:t>
    </dgm:pt>
    <dgm:pt modelId="{FF6FF4F7-E9F3-4134-AB5F-6AE2D07C08BA}" type="pres">
      <dgm:prSet presAssocID="{AC6499F5-6B31-46C5-9812-B1F626A67178}" presName="root2" presStyleCnt="0"/>
      <dgm:spPr/>
    </dgm:pt>
    <dgm:pt modelId="{E25244E7-D9C9-4546-9890-4BC405256FD7}" type="pres">
      <dgm:prSet presAssocID="{AC6499F5-6B31-46C5-9812-B1F626A67178}" presName="LevelTwoTextNode" presStyleLbl="node3" presStyleIdx="0" presStyleCnt="8" custScaleX="133204" custScaleY="70715" custLinFactNeighborX="-16273" custLinFactNeighborY="-528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41F770-DF2C-4361-9A7E-0AF1A05C69B7}" type="pres">
      <dgm:prSet presAssocID="{AC6499F5-6B31-46C5-9812-B1F626A67178}" presName="level3hierChild" presStyleCnt="0"/>
      <dgm:spPr/>
    </dgm:pt>
    <dgm:pt modelId="{ABAEAE33-3293-4CB9-99CC-B49287AB6589}" type="pres">
      <dgm:prSet presAssocID="{4CE695A8-12DD-4DEA-B70E-EAB8B23AC51F}" presName="conn2-1" presStyleLbl="parChTrans1D3" presStyleIdx="1" presStyleCnt="8"/>
      <dgm:spPr/>
      <dgm:t>
        <a:bodyPr/>
        <a:lstStyle/>
        <a:p>
          <a:endParaRPr lang="ru-RU"/>
        </a:p>
      </dgm:t>
    </dgm:pt>
    <dgm:pt modelId="{4A6A6FF7-8D8E-40AE-A1B7-3AF945D34A9B}" type="pres">
      <dgm:prSet presAssocID="{4CE695A8-12DD-4DEA-B70E-EAB8B23AC51F}" presName="connTx" presStyleLbl="parChTrans1D3" presStyleIdx="1" presStyleCnt="8"/>
      <dgm:spPr/>
      <dgm:t>
        <a:bodyPr/>
        <a:lstStyle/>
        <a:p>
          <a:endParaRPr lang="ru-RU"/>
        </a:p>
      </dgm:t>
    </dgm:pt>
    <dgm:pt modelId="{F4EAE1F9-1685-4B99-B585-43915FB94531}" type="pres">
      <dgm:prSet presAssocID="{C3E3E311-A357-41E8-893B-496588F34762}" presName="root2" presStyleCnt="0"/>
      <dgm:spPr/>
    </dgm:pt>
    <dgm:pt modelId="{409F2818-0EE7-46AB-A9F7-32A4AD4CBCF8}" type="pres">
      <dgm:prSet presAssocID="{C3E3E311-A357-41E8-893B-496588F34762}" presName="LevelTwoTextNode" presStyleLbl="node3" presStyleIdx="1" presStyleCnt="8" custScaleX="128344" custScaleY="68962" custLinFactNeighborX="-12393" custLinFactNeighborY="-514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B30ACC-6C5F-4206-A903-48977934D167}" type="pres">
      <dgm:prSet presAssocID="{C3E3E311-A357-41E8-893B-496588F34762}" presName="level3hierChild" presStyleCnt="0"/>
      <dgm:spPr/>
    </dgm:pt>
    <dgm:pt modelId="{FD3EBACD-9B61-4E11-A9BF-A809D34A4D41}" type="pres">
      <dgm:prSet presAssocID="{155EFE81-EC90-44CD-9503-5207662EA00D}" presName="conn2-1" presStyleLbl="parChTrans1D3" presStyleIdx="2" presStyleCnt="8"/>
      <dgm:spPr/>
      <dgm:t>
        <a:bodyPr/>
        <a:lstStyle/>
        <a:p>
          <a:endParaRPr lang="ru-RU"/>
        </a:p>
      </dgm:t>
    </dgm:pt>
    <dgm:pt modelId="{7DC90634-1667-4428-BF33-F82671291F47}" type="pres">
      <dgm:prSet presAssocID="{155EFE81-EC90-44CD-9503-5207662EA00D}" presName="connTx" presStyleLbl="parChTrans1D3" presStyleIdx="2" presStyleCnt="8"/>
      <dgm:spPr/>
      <dgm:t>
        <a:bodyPr/>
        <a:lstStyle/>
        <a:p>
          <a:endParaRPr lang="ru-RU"/>
        </a:p>
      </dgm:t>
    </dgm:pt>
    <dgm:pt modelId="{911D9760-7DF4-4E31-8D8C-99D41ABDC3B9}" type="pres">
      <dgm:prSet presAssocID="{D4BF1CF5-6965-4DA1-B7F7-DB46E36545D5}" presName="root2" presStyleCnt="0"/>
      <dgm:spPr/>
    </dgm:pt>
    <dgm:pt modelId="{79965E17-002F-4732-8FC8-2F130DEA713B}" type="pres">
      <dgm:prSet presAssocID="{D4BF1CF5-6965-4DA1-B7F7-DB46E36545D5}" presName="LevelTwoTextNode" presStyleLbl="node3" presStyleIdx="2" presStyleCnt="8" custScaleX="133204" custScaleY="55196" custLinFactNeighborX="-12393" custLinFactNeighborY="-432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4760D1-EE29-4865-BA60-66461AFA2B92}" type="pres">
      <dgm:prSet presAssocID="{D4BF1CF5-6965-4DA1-B7F7-DB46E36545D5}" presName="level3hierChild" presStyleCnt="0"/>
      <dgm:spPr/>
    </dgm:pt>
    <dgm:pt modelId="{ABD8B1F1-FDB3-471E-9075-4A7B9EB56D0C}" type="pres">
      <dgm:prSet presAssocID="{522F8CFA-875E-423D-84F1-DF7621EB0DE5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9F92A9FF-A19E-4A0D-8A38-E27AA196E664}" type="pres">
      <dgm:prSet presAssocID="{522F8CFA-875E-423D-84F1-DF7621EB0DE5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3EB60C6-D0B0-4AAD-ABD1-707EE30B014E}" type="pres">
      <dgm:prSet presAssocID="{DF41B756-6FA0-4426-A410-8DBD93A7FE46}" presName="root2" presStyleCnt="0"/>
      <dgm:spPr/>
    </dgm:pt>
    <dgm:pt modelId="{3B03D5AD-6F14-487B-AC85-5B5037B5DC4B}" type="pres">
      <dgm:prSet presAssocID="{DF41B756-6FA0-4426-A410-8DBD93A7FE46}" presName="LevelTwoTextNode" presStyleLbl="node2" presStyleIdx="1" presStyleCnt="2" custScaleX="103743" custScaleY="108355" custLinFactNeighborX="-6956" custLinFactNeighborY="-44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1636B2-69D7-4109-9E28-CFBC744DD6FA}" type="pres">
      <dgm:prSet presAssocID="{DF41B756-6FA0-4426-A410-8DBD93A7FE46}" presName="level3hierChild" presStyleCnt="0"/>
      <dgm:spPr/>
    </dgm:pt>
    <dgm:pt modelId="{87434FCD-CE4E-4CF9-9D7D-D8E7238264E0}" type="pres">
      <dgm:prSet presAssocID="{A7728461-75E0-4FE7-A807-CAB6B06DBB09}" presName="conn2-1" presStyleLbl="parChTrans1D3" presStyleIdx="3" presStyleCnt="8"/>
      <dgm:spPr/>
      <dgm:t>
        <a:bodyPr/>
        <a:lstStyle/>
        <a:p>
          <a:endParaRPr lang="ru-RU"/>
        </a:p>
      </dgm:t>
    </dgm:pt>
    <dgm:pt modelId="{D4CEDE4E-62E7-43E5-96D7-F4613080225D}" type="pres">
      <dgm:prSet presAssocID="{A7728461-75E0-4FE7-A807-CAB6B06DBB09}" presName="connTx" presStyleLbl="parChTrans1D3" presStyleIdx="3" presStyleCnt="8"/>
      <dgm:spPr/>
      <dgm:t>
        <a:bodyPr/>
        <a:lstStyle/>
        <a:p>
          <a:endParaRPr lang="ru-RU"/>
        </a:p>
      </dgm:t>
    </dgm:pt>
    <dgm:pt modelId="{1AE4A823-0DBA-448F-97D6-B57EEA04BCFB}" type="pres">
      <dgm:prSet presAssocID="{DEA6B0CE-E53C-4041-9484-B556B1D4E2F9}" presName="root2" presStyleCnt="0"/>
      <dgm:spPr/>
    </dgm:pt>
    <dgm:pt modelId="{C6BF6083-BD43-4D93-B4F0-6147D0EC4608}" type="pres">
      <dgm:prSet presAssocID="{DEA6B0CE-E53C-4041-9484-B556B1D4E2F9}" presName="LevelTwoTextNode" presStyleLbl="node3" presStyleIdx="3" presStyleCnt="8" custScaleX="132794" custScaleY="45642" custLinFactNeighborX="-16150" custLinFactNeighborY="-3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8B1E07-73B1-44DB-A482-134B68870746}" type="pres">
      <dgm:prSet presAssocID="{DEA6B0CE-E53C-4041-9484-B556B1D4E2F9}" presName="level3hierChild" presStyleCnt="0"/>
      <dgm:spPr/>
    </dgm:pt>
    <dgm:pt modelId="{9AA0077A-080B-4DAF-A931-FB95DB823E51}" type="pres">
      <dgm:prSet presAssocID="{0CFDC00D-5FCE-4786-9BD6-70B68AC7E2BB}" presName="conn2-1" presStyleLbl="parChTrans1D3" presStyleIdx="4" presStyleCnt="8"/>
      <dgm:spPr/>
      <dgm:t>
        <a:bodyPr/>
        <a:lstStyle/>
        <a:p>
          <a:endParaRPr lang="ru-RU"/>
        </a:p>
      </dgm:t>
    </dgm:pt>
    <dgm:pt modelId="{E7679A60-348D-4CD5-8668-6C74FBE6DC4A}" type="pres">
      <dgm:prSet presAssocID="{0CFDC00D-5FCE-4786-9BD6-70B68AC7E2BB}" presName="connTx" presStyleLbl="parChTrans1D3" presStyleIdx="4" presStyleCnt="8"/>
      <dgm:spPr/>
      <dgm:t>
        <a:bodyPr/>
        <a:lstStyle/>
        <a:p>
          <a:endParaRPr lang="ru-RU"/>
        </a:p>
      </dgm:t>
    </dgm:pt>
    <dgm:pt modelId="{08EBC933-18C5-4B2F-9FCE-96DC9F167CBF}" type="pres">
      <dgm:prSet presAssocID="{E78298F2-64EB-49EC-A110-49D9F327C48F}" presName="root2" presStyleCnt="0"/>
      <dgm:spPr/>
    </dgm:pt>
    <dgm:pt modelId="{1B4A4895-A14D-4CDB-80C9-1CD2959618B3}" type="pres">
      <dgm:prSet presAssocID="{E78298F2-64EB-49EC-A110-49D9F327C48F}" presName="LevelTwoTextNode" presStyleLbl="node3" presStyleIdx="4" presStyleCnt="8" custScaleX="129550" custScaleY="44118" custLinFactNeighborX="-12270" custLinFactNeighborY="-24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2E3EA2-181A-4767-BD41-53FA342C4B7B}" type="pres">
      <dgm:prSet presAssocID="{E78298F2-64EB-49EC-A110-49D9F327C48F}" presName="level3hierChild" presStyleCnt="0"/>
      <dgm:spPr/>
    </dgm:pt>
    <dgm:pt modelId="{30FDCFA0-9D6F-4AA6-83E9-3DB5B9D8D9A9}" type="pres">
      <dgm:prSet presAssocID="{51F2FD35-A94B-45FC-8023-9F3E20D9C8C8}" presName="conn2-1" presStyleLbl="parChTrans1D3" presStyleIdx="5" presStyleCnt="8"/>
      <dgm:spPr/>
      <dgm:t>
        <a:bodyPr/>
        <a:lstStyle/>
        <a:p>
          <a:endParaRPr lang="ru-RU"/>
        </a:p>
      </dgm:t>
    </dgm:pt>
    <dgm:pt modelId="{0B7695DA-3197-4F6F-8547-A5E052CBEB52}" type="pres">
      <dgm:prSet presAssocID="{51F2FD35-A94B-45FC-8023-9F3E20D9C8C8}" presName="connTx" presStyleLbl="parChTrans1D3" presStyleIdx="5" presStyleCnt="8"/>
      <dgm:spPr/>
      <dgm:t>
        <a:bodyPr/>
        <a:lstStyle/>
        <a:p>
          <a:endParaRPr lang="ru-RU"/>
        </a:p>
      </dgm:t>
    </dgm:pt>
    <dgm:pt modelId="{D9944F2C-74B2-4D3B-9756-8D8D19FE55F3}" type="pres">
      <dgm:prSet presAssocID="{DBD5C9F0-283B-4AD8-95FF-49AC977645E5}" presName="root2" presStyleCnt="0"/>
      <dgm:spPr/>
    </dgm:pt>
    <dgm:pt modelId="{1C8BE4F3-A8CB-435D-B666-80680B4BCC9A}" type="pres">
      <dgm:prSet presAssocID="{DBD5C9F0-283B-4AD8-95FF-49AC977645E5}" presName="LevelTwoTextNode" presStyleLbl="node3" presStyleIdx="5" presStyleCnt="8" custScaleX="131039" custScaleY="45432" custLinFactNeighborX="-12270" custLinFactNeighborY="-72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290DC9-66EB-4347-84AD-60C9AEA2E2FE}" type="pres">
      <dgm:prSet presAssocID="{DBD5C9F0-283B-4AD8-95FF-49AC977645E5}" presName="level3hierChild" presStyleCnt="0"/>
      <dgm:spPr/>
    </dgm:pt>
    <dgm:pt modelId="{B192AECA-C848-4C40-9001-55502099556B}" type="pres">
      <dgm:prSet presAssocID="{EEB7148C-C808-4D3A-84F1-D19FAD5E29D7}" presName="conn2-1" presStyleLbl="parChTrans1D3" presStyleIdx="6" presStyleCnt="8"/>
      <dgm:spPr/>
      <dgm:t>
        <a:bodyPr/>
        <a:lstStyle/>
        <a:p>
          <a:endParaRPr lang="ru-RU"/>
        </a:p>
      </dgm:t>
    </dgm:pt>
    <dgm:pt modelId="{23FFA2EF-3786-4301-A296-57B52BF59618}" type="pres">
      <dgm:prSet presAssocID="{EEB7148C-C808-4D3A-84F1-D19FAD5E29D7}" presName="connTx" presStyleLbl="parChTrans1D3" presStyleIdx="6" presStyleCnt="8"/>
      <dgm:spPr/>
      <dgm:t>
        <a:bodyPr/>
        <a:lstStyle/>
        <a:p>
          <a:endParaRPr lang="ru-RU"/>
        </a:p>
      </dgm:t>
    </dgm:pt>
    <dgm:pt modelId="{C873DB23-73FC-4E2E-99D9-1019C34BF7F9}" type="pres">
      <dgm:prSet presAssocID="{6C9FD94B-AA61-4C33-8A37-6290E82B7700}" presName="root2" presStyleCnt="0"/>
      <dgm:spPr/>
    </dgm:pt>
    <dgm:pt modelId="{D68C326B-B777-4383-AE84-462DFAD20B56}" type="pres">
      <dgm:prSet presAssocID="{6C9FD94B-AA61-4C33-8A37-6290E82B7700}" presName="LevelTwoTextNode" presStyleLbl="node3" presStyleIdx="6" presStyleCnt="8" custScaleX="131039" custScaleY="44126" custLinFactNeighborX="-12270" custLinFactNeighborY="-56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7744DC-15F4-4351-B43F-69348D30C4C4}" type="pres">
      <dgm:prSet presAssocID="{6C9FD94B-AA61-4C33-8A37-6290E82B7700}" presName="level3hierChild" presStyleCnt="0"/>
      <dgm:spPr/>
    </dgm:pt>
    <dgm:pt modelId="{DECD08D4-4282-4E83-A29E-BA1EA75D0C18}" type="pres">
      <dgm:prSet presAssocID="{027528A1-9C0C-4750-A76D-47E04AE91E08}" presName="conn2-1" presStyleLbl="parChTrans1D3" presStyleIdx="7" presStyleCnt="8"/>
      <dgm:spPr/>
      <dgm:t>
        <a:bodyPr/>
        <a:lstStyle/>
        <a:p>
          <a:endParaRPr lang="ru-RU"/>
        </a:p>
      </dgm:t>
    </dgm:pt>
    <dgm:pt modelId="{4C43D272-3D43-47AD-A188-7F89787B2453}" type="pres">
      <dgm:prSet presAssocID="{027528A1-9C0C-4750-A76D-47E04AE91E08}" presName="connTx" presStyleLbl="parChTrans1D3" presStyleIdx="7" presStyleCnt="8"/>
      <dgm:spPr/>
      <dgm:t>
        <a:bodyPr/>
        <a:lstStyle/>
        <a:p>
          <a:endParaRPr lang="ru-RU"/>
        </a:p>
      </dgm:t>
    </dgm:pt>
    <dgm:pt modelId="{9D83375E-7EA8-4E79-BFE7-2B3F68585DC8}" type="pres">
      <dgm:prSet presAssocID="{C660BEA4-98D5-4DB6-AA79-4A1C5DF8579E}" presName="root2" presStyleCnt="0"/>
      <dgm:spPr/>
    </dgm:pt>
    <dgm:pt modelId="{7C09D213-0BEB-4AA5-9BE2-99150347D80B}" type="pres">
      <dgm:prSet presAssocID="{C660BEA4-98D5-4DB6-AA79-4A1C5DF8579E}" presName="LevelTwoTextNode" presStyleLbl="node3" presStyleIdx="7" presStyleCnt="8" custScaleX="125034" custScaleY="40714" custLinFactNeighborX="-8390" custLinFactNeighborY="19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AD0114-031B-481B-86DC-997D10ABAA09}" type="pres">
      <dgm:prSet presAssocID="{C660BEA4-98D5-4DB6-AA79-4A1C5DF8579E}" presName="level3hierChild" presStyleCnt="0"/>
      <dgm:spPr/>
    </dgm:pt>
  </dgm:ptLst>
  <dgm:cxnLst>
    <dgm:cxn modelId="{A74F1D59-027A-4FD6-9F00-5737AA8C785B}" type="presOf" srcId="{DEA6B0CE-E53C-4041-9484-B556B1D4E2F9}" destId="{C6BF6083-BD43-4D93-B4F0-6147D0EC4608}" srcOrd="0" destOrd="0" presId="urn:microsoft.com/office/officeart/2005/8/layout/hierarchy2"/>
    <dgm:cxn modelId="{4274F666-65FA-4246-8644-3CA4C5D212CA}" type="presOf" srcId="{0CFDC00D-5FCE-4786-9BD6-70B68AC7E2BB}" destId="{E7679A60-348D-4CD5-8668-6C74FBE6DC4A}" srcOrd="1" destOrd="0" presId="urn:microsoft.com/office/officeart/2005/8/layout/hierarchy2"/>
    <dgm:cxn modelId="{76216820-7641-4FC8-BC47-CECD961DB954}" type="presOf" srcId="{DF41B756-6FA0-4426-A410-8DBD93A7FE46}" destId="{3B03D5AD-6F14-487B-AC85-5B5037B5DC4B}" srcOrd="0" destOrd="0" presId="urn:microsoft.com/office/officeart/2005/8/layout/hierarchy2"/>
    <dgm:cxn modelId="{F5C082DE-22FF-4E8D-BDE7-CFCE0EFDC55B}" srcId="{DF41B756-6FA0-4426-A410-8DBD93A7FE46}" destId="{E78298F2-64EB-49EC-A110-49D9F327C48F}" srcOrd="1" destOrd="0" parTransId="{0CFDC00D-5FCE-4786-9BD6-70B68AC7E2BB}" sibTransId="{C1E57985-9A74-4D8C-A291-95A674364812}"/>
    <dgm:cxn modelId="{2D775165-FA9A-4A08-9D3A-DA489D4EA24F}" type="presOf" srcId="{4CE695A8-12DD-4DEA-B70E-EAB8B23AC51F}" destId="{4A6A6FF7-8D8E-40AE-A1B7-3AF945D34A9B}" srcOrd="1" destOrd="0" presId="urn:microsoft.com/office/officeart/2005/8/layout/hierarchy2"/>
    <dgm:cxn modelId="{A1C465D9-B375-439E-B53E-CDA658E33A97}" srcId="{13DFA225-0CBA-4CB0-B6AF-D60A2A4C8DD4}" destId="{EA93E8F6-D594-4103-9C9B-BC158E0CC4CD}" srcOrd="0" destOrd="0" parTransId="{F66437A7-A037-423D-8D52-D38E9100BADE}" sibTransId="{8A59F2A5-ECB6-4C91-8C01-508498DAC4CC}"/>
    <dgm:cxn modelId="{7925B973-C379-450A-8E4B-13D61F78A0E0}" type="presOf" srcId="{51F2FD35-A94B-45FC-8023-9F3E20D9C8C8}" destId="{30FDCFA0-9D6F-4AA6-83E9-3DB5B9D8D9A9}" srcOrd="0" destOrd="0" presId="urn:microsoft.com/office/officeart/2005/8/layout/hierarchy2"/>
    <dgm:cxn modelId="{AB30B0CC-1C8A-48E8-A433-3BB6DD763C29}" type="presOf" srcId="{D4BF1CF5-6965-4DA1-B7F7-DB46E36545D5}" destId="{79965E17-002F-4732-8FC8-2F130DEA713B}" srcOrd="0" destOrd="0" presId="urn:microsoft.com/office/officeart/2005/8/layout/hierarchy2"/>
    <dgm:cxn modelId="{90BDCF4F-3685-4E39-A7F1-6B2AB064F7BC}" type="presOf" srcId="{027528A1-9C0C-4750-A76D-47E04AE91E08}" destId="{4C43D272-3D43-47AD-A188-7F89787B2453}" srcOrd="1" destOrd="0" presId="urn:microsoft.com/office/officeart/2005/8/layout/hierarchy2"/>
    <dgm:cxn modelId="{C1D12956-1169-4532-873C-9FB279121F6B}" type="presOf" srcId="{DFBFC3A5-83E0-4BBD-A8B0-BBAE8AF4DC88}" destId="{9DAF35D5-2A15-4CB6-A0F7-68E2F854668C}" srcOrd="0" destOrd="0" presId="urn:microsoft.com/office/officeart/2005/8/layout/hierarchy2"/>
    <dgm:cxn modelId="{603E376D-2FD1-4101-B9D8-5EA7E26A472F}" type="presOf" srcId="{E78298F2-64EB-49EC-A110-49D9F327C48F}" destId="{1B4A4895-A14D-4CDB-80C9-1CD2959618B3}" srcOrd="0" destOrd="0" presId="urn:microsoft.com/office/officeart/2005/8/layout/hierarchy2"/>
    <dgm:cxn modelId="{5A87519D-A770-443C-BE5A-9F102303EB03}" type="presOf" srcId="{51F2FD35-A94B-45FC-8023-9F3E20D9C8C8}" destId="{0B7695DA-3197-4F6F-8547-A5E052CBEB52}" srcOrd="1" destOrd="0" presId="urn:microsoft.com/office/officeart/2005/8/layout/hierarchy2"/>
    <dgm:cxn modelId="{976DC589-701C-4BCA-B26B-F7C96956F1FD}" type="presOf" srcId="{155EFE81-EC90-44CD-9503-5207662EA00D}" destId="{7DC90634-1667-4428-BF33-F82671291F47}" srcOrd="1" destOrd="0" presId="urn:microsoft.com/office/officeart/2005/8/layout/hierarchy2"/>
    <dgm:cxn modelId="{4183F585-3B7F-47B0-9753-9675A749AF8A}" type="presOf" srcId="{A7728461-75E0-4FE7-A807-CAB6B06DBB09}" destId="{D4CEDE4E-62E7-43E5-96D7-F4613080225D}" srcOrd="1" destOrd="0" presId="urn:microsoft.com/office/officeart/2005/8/layout/hierarchy2"/>
    <dgm:cxn modelId="{9E92A3D6-4E23-4D35-A8FC-D9C9CDE25F09}" srcId="{962586C2-E7EA-4072-8E3A-19E8C28024E9}" destId="{AC6499F5-6B31-46C5-9812-B1F626A67178}" srcOrd="0" destOrd="0" parTransId="{8B7C302C-95DC-404E-8330-06E40E69B0AC}" sibTransId="{79195804-96C8-436D-9EC1-6DE02C101633}"/>
    <dgm:cxn modelId="{87001AF4-3627-47E2-8AF5-AEC465A74A29}" type="presOf" srcId="{DBD5C9F0-283B-4AD8-95FF-49AC977645E5}" destId="{1C8BE4F3-A8CB-435D-B666-80680B4BCC9A}" srcOrd="0" destOrd="0" presId="urn:microsoft.com/office/officeart/2005/8/layout/hierarchy2"/>
    <dgm:cxn modelId="{C2D3F259-811A-4A1F-B9CB-228106DE4B15}" type="presOf" srcId="{AC6499F5-6B31-46C5-9812-B1F626A67178}" destId="{E25244E7-D9C9-4546-9890-4BC405256FD7}" srcOrd="0" destOrd="0" presId="urn:microsoft.com/office/officeart/2005/8/layout/hierarchy2"/>
    <dgm:cxn modelId="{56DD8E23-BF84-4EDF-9BA9-0F6040695636}" type="presOf" srcId="{DFBFC3A5-83E0-4BBD-A8B0-BBAE8AF4DC88}" destId="{9F91D4A6-26F6-4C69-9F32-E7ADCFBB3788}" srcOrd="1" destOrd="0" presId="urn:microsoft.com/office/officeart/2005/8/layout/hierarchy2"/>
    <dgm:cxn modelId="{29298B2D-7795-4184-8279-15BD4218D12F}" type="presOf" srcId="{522F8CFA-875E-423D-84F1-DF7621EB0DE5}" destId="{ABD8B1F1-FDB3-471E-9075-4A7B9EB56D0C}" srcOrd="0" destOrd="0" presId="urn:microsoft.com/office/officeart/2005/8/layout/hierarchy2"/>
    <dgm:cxn modelId="{C40DCA2E-E3F9-4670-AF32-DD001FEC7026}" srcId="{962586C2-E7EA-4072-8E3A-19E8C28024E9}" destId="{D4BF1CF5-6965-4DA1-B7F7-DB46E36545D5}" srcOrd="2" destOrd="0" parTransId="{155EFE81-EC90-44CD-9503-5207662EA00D}" sibTransId="{23ED30CD-BF33-4612-BD78-97F7EE294D19}"/>
    <dgm:cxn modelId="{5AFF3221-CE7C-4050-8C91-F4E885BF7186}" type="presOf" srcId="{522F8CFA-875E-423D-84F1-DF7621EB0DE5}" destId="{9F92A9FF-A19E-4A0D-8A38-E27AA196E664}" srcOrd="1" destOrd="0" presId="urn:microsoft.com/office/officeart/2005/8/layout/hierarchy2"/>
    <dgm:cxn modelId="{F82488F2-F2C3-4034-9041-57BC578E5645}" type="presOf" srcId="{962586C2-E7EA-4072-8E3A-19E8C28024E9}" destId="{DE3D7EBF-5BEC-48D5-9ADE-8A1AA7E46B6D}" srcOrd="0" destOrd="0" presId="urn:microsoft.com/office/officeart/2005/8/layout/hierarchy2"/>
    <dgm:cxn modelId="{AF710CCC-87D8-49E3-9645-8A145837C41F}" srcId="{DF41B756-6FA0-4426-A410-8DBD93A7FE46}" destId="{C660BEA4-98D5-4DB6-AA79-4A1C5DF8579E}" srcOrd="4" destOrd="0" parTransId="{027528A1-9C0C-4750-A76D-47E04AE91E08}" sibTransId="{811457C3-F01C-493E-A287-418B6F5BED65}"/>
    <dgm:cxn modelId="{EB313364-CEA4-4C73-BC1F-C1F70282B75C}" srcId="{962586C2-E7EA-4072-8E3A-19E8C28024E9}" destId="{C3E3E311-A357-41E8-893B-496588F34762}" srcOrd="1" destOrd="0" parTransId="{4CE695A8-12DD-4DEA-B70E-EAB8B23AC51F}" sibTransId="{6B811E64-D662-4589-8B76-F5B504A3E74D}"/>
    <dgm:cxn modelId="{2F8747A8-6211-4816-ADE0-74A6268EBA38}" type="presOf" srcId="{13DFA225-0CBA-4CB0-B6AF-D60A2A4C8DD4}" destId="{4B24BC84-CDD2-417B-80A7-37FC804A39B3}" srcOrd="0" destOrd="0" presId="urn:microsoft.com/office/officeart/2005/8/layout/hierarchy2"/>
    <dgm:cxn modelId="{A4D7E257-600E-465D-B436-DF589080EEB9}" type="presOf" srcId="{8B7C302C-95DC-404E-8330-06E40E69B0AC}" destId="{C31143AC-52F0-4A3E-A5D9-A896846012E0}" srcOrd="0" destOrd="0" presId="urn:microsoft.com/office/officeart/2005/8/layout/hierarchy2"/>
    <dgm:cxn modelId="{E791B5F6-C58A-41B6-B67F-3D31494EC55A}" type="presOf" srcId="{EA93E8F6-D594-4103-9C9B-BC158E0CC4CD}" destId="{E0E5293B-DAC4-402B-BD33-7444F1D1BC65}" srcOrd="0" destOrd="0" presId="urn:microsoft.com/office/officeart/2005/8/layout/hierarchy2"/>
    <dgm:cxn modelId="{1C39E15B-7900-4F3F-B7FC-1C816B24BC22}" type="presOf" srcId="{6C9FD94B-AA61-4C33-8A37-6290E82B7700}" destId="{D68C326B-B777-4383-AE84-462DFAD20B56}" srcOrd="0" destOrd="0" presId="urn:microsoft.com/office/officeart/2005/8/layout/hierarchy2"/>
    <dgm:cxn modelId="{E7F504DF-48AF-4B52-AC0A-C3837B63E4F9}" type="presOf" srcId="{EEB7148C-C808-4D3A-84F1-D19FAD5E29D7}" destId="{23FFA2EF-3786-4301-A296-57B52BF59618}" srcOrd="1" destOrd="0" presId="urn:microsoft.com/office/officeart/2005/8/layout/hierarchy2"/>
    <dgm:cxn modelId="{7E0BB67D-9934-498E-AD70-AA506B12F7BB}" type="presOf" srcId="{8B7C302C-95DC-404E-8330-06E40E69B0AC}" destId="{76EDA7E9-C9A7-42F4-BE6E-E8793D49C92F}" srcOrd="1" destOrd="0" presId="urn:microsoft.com/office/officeart/2005/8/layout/hierarchy2"/>
    <dgm:cxn modelId="{3605E5D0-2305-44C1-A04F-3D4121B71A55}" type="presOf" srcId="{C3E3E311-A357-41E8-893B-496588F34762}" destId="{409F2818-0EE7-46AB-A9F7-32A4AD4CBCF8}" srcOrd="0" destOrd="0" presId="urn:microsoft.com/office/officeart/2005/8/layout/hierarchy2"/>
    <dgm:cxn modelId="{374D2E2C-EBE8-4024-BE42-F23D85753A1F}" srcId="{EA93E8F6-D594-4103-9C9B-BC158E0CC4CD}" destId="{962586C2-E7EA-4072-8E3A-19E8C28024E9}" srcOrd="0" destOrd="0" parTransId="{DFBFC3A5-83E0-4BBD-A8B0-BBAE8AF4DC88}" sibTransId="{0723578A-0185-4B92-8B29-D07261FD8CB7}"/>
    <dgm:cxn modelId="{10C0ABA5-8AC3-44C4-A502-9F9D6355A1E9}" srcId="{EA93E8F6-D594-4103-9C9B-BC158E0CC4CD}" destId="{DF41B756-6FA0-4426-A410-8DBD93A7FE46}" srcOrd="1" destOrd="0" parTransId="{522F8CFA-875E-423D-84F1-DF7621EB0DE5}" sibTransId="{397893C0-8C73-4070-A810-E24B98932E6E}"/>
    <dgm:cxn modelId="{1E4659BF-015B-4ACD-879A-ECD0A2EA1EA3}" srcId="{DF41B756-6FA0-4426-A410-8DBD93A7FE46}" destId="{6C9FD94B-AA61-4C33-8A37-6290E82B7700}" srcOrd="3" destOrd="0" parTransId="{EEB7148C-C808-4D3A-84F1-D19FAD5E29D7}" sibTransId="{397D6BE1-683F-4995-95C6-AA374282D999}"/>
    <dgm:cxn modelId="{3383224C-76FA-4A08-A469-36AD6D31BED2}" type="presOf" srcId="{027528A1-9C0C-4750-A76D-47E04AE91E08}" destId="{DECD08D4-4282-4E83-A29E-BA1EA75D0C18}" srcOrd="0" destOrd="0" presId="urn:microsoft.com/office/officeart/2005/8/layout/hierarchy2"/>
    <dgm:cxn modelId="{F0AAA3DE-E066-4C77-80F7-53D9CC75F130}" type="presOf" srcId="{155EFE81-EC90-44CD-9503-5207662EA00D}" destId="{FD3EBACD-9B61-4E11-A9BF-A809D34A4D41}" srcOrd="0" destOrd="0" presId="urn:microsoft.com/office/officeart/2005/8/layout/hierarchy2"/>
    <dgm:cxn modelId="{30C6D66C-4DA0-4C41-AC99-5DD5AF384378}" type="presOf" srcId="{4CE695A8-12DD-4DEA-B70E-EAB8B23AC51F}" destId="{ABAEAE33-3293-4CB9-99CC-B49287AB6589}" srcOrd="0" destOrd="0" presId="urn:microsoft.com/office/officeart/2005/8/layout/hierarchy2"/>
    <dgm:cxn modelId="{8B42696B-15E0-4008-AD52-9867118E5D78}" type="presOf" srcId="{0CFDC00D-5FCE-4786-9BD6-70B68AC7E2BB}" destId="{9AA0077A-080B-4DAF-A931-FB95DB823E51}" srcOrd="0" destOrd="0" presId="urn:microsoft.com/office/officeart/2005/8/layout/hierarchy2"/>
    <dgm:cxn modelId="{CAE9458A-0AC8-4E7F-A1D4-C0FEA90762CA}" type="presOf" srcId="{EEB7148C-C808-4D3A-84F1-D19FAD5E29D7}" destId="{B192AECA-C848-4C40-9001-55502099556B}" srcOrd="0" destOrd="0" presId="urn:microsoft.com/office/officeart/2005/8/layout/hierarchy2"/>
    <dgm:cxn modelId="{670B6530-C0D1-41D8-AB2B-1BD875CFB429}" type="presOf" srcId="{A7728461-75E0-4FE7-A807-CAB6B06DBB09}" destId="{87434FCD-CE4E-4CF9-9D7D-D8E7238264E0}" srcOrd="0" destOrd="0" presId="urn:microsoft.com/office/officeart/2005/8/layout/hierarchy2"/>
    <dgm:cxn modelId="{65204FAB-0D92-4E9F-8ECE-6BE683012C51}" srcId="{DF41B756-6FA0-4426-A410-8DBD93A7FE46}" destId="{DBD5C9F0-283B-4AD8-95FF-49AC977645E5}" srcOrd="2" destOrd="0" parTransId="{51F2FD35-A94B-45FC-8023-9F3E20D9C8C8}" sibTransId="{77250F9C-4440-45C6-8C37-1B0A39DAF058}"/>
    <dgm:cxn modelId="{25FDF449-CD06-4A89-9E45-1E71D486A068}" type="presOf" srcId="{C660BEA4-98D5-4DB6-AA79-4A1C5DF8579E}" destId="{7C09D213-0BEB-4AA5-9BE2-99150347D80B}" srcOrd="0" destOrd="0" presId="urn:microsoft.com/office/officeart/2005/8/layout/hierarchy2"/>
    <dgm:cxn modelId="{546A6A04-0CD4-40D0-BD38-B88C8CEE3E82}" srcId="{DF41B756-6FA0-4426-A410-8DBD93A7FE46}" destId="{DEA6B0CE-E53C-4041-9484-B556B1D4E2F9}" srcOrd="0" destOrd="0" parTransId="{A7728461-75E0-4FE7-A807-CAB6B06DBB09}" sibTransId="{20C1DBDC-4074-4A27-9BC9-7C4CD3D2B225}"/>
    <dgm:cxn modelId="{590BA01F-5D80-4585-8A55-B61A1FB31897}" type="presParOf" srcId="{4B24BC84-CDD2-417B-80A7-37FC804A39B3}" destId="{3985DDF2-7248-4AE4-B858-9C675CD6FAEB}" srcOrd="0" destOrd="0" presId="urn:microsoft.com/office/officeart/2005/8/layout/hierarchy2"/>
    <dgm:cxn modelId="{BE7C7093-01CF-4451-AB5C-03DDCF904D78}" type="presParOf" srcId="{3985DDF2-7248-4AE4-B858-9C675CD6FAEB}" destId="{E0E5293B-DAC4-402B-BD33-7444F1D1BC65}" srcOrd="0" destOrd="0" presId="urn:microsoft.com/office/officeart/2005/8/layout/hierarchy2"/>
    <dgm:cxn modelId="{42027DF6-7286-44A1-A53C-46D359462408}" type="presParOf" srcId="{3985DDF2-7248-4AE4-B858-9C675CD6FAEB}" destId="{D5C9F12B-23CE-4995-8765-CB48AD35440D}" srcOrd="1" destOrd="0" presId="urn:microsoft.com/office/officeart/2005/8/layout/hierarchy2"/>
    <dgm:cxn modelId="{42C9A7A2-0DF4-45A3-942A-4391994A2D9D}" type="presParOf" srcId="{D5C9F12B-23CE-4995-8765-CB48AD35440D}" destId="{9DAF35D5-2A15-4CB6-A0F7-68E2F854668C}" srcOrd="0" destOrd="0" presId="urn:microsoft.com/office/officeart/2005/8/layout/hierarchy2"/>
    <dgm:cxn modelId="{22AD1D3F-FD88-4DF9-958C-B18CAD33CFB0}" type="presParOf" srcId="{9DAF35D5-2A15-4CB6-A0F7-68E2F854668C}" destId="{9F91D4A6-26F6-4C69-9F32-E7ADCFBB3788}" srcOrd="0" destOrd="0" presId="urn:microsoft.com/office/officeart/2005/8/layout/hierarchy2"/>
    <dgm:cxn modelId="{DF28F949-951C-42B7-998F-102A1719CCCF}" type="presParOf" srcId="{D5C9F12B-23CE-4995-8765-CB48AD35440D}" destId="{B72D0030-6986-4052-BC65-F676760988EF}" srcOrd="1" destOrd="0" presId="urn:microsoft.com/office/officeart/2005/8/layout/hierarchy2"/>
    <dgm:cxn modelId="{B0279A71-EFAD-4CD2-A754-C3B3384E7B94}" type="presParOf" srcId="{B72D0030-6986-4052-BC65-F676760988EF}" destId="{DE3D7EBF-5BEC-48D5-9ADE-8A1AA7E46B6D}" srcOrd="0" destOrd="0" presId="urn:microsoft.com/office/officeart/2005/8/layout/hierarchy2"/>
    <dgm:cxn modelId="{3DCD41AA-7B2D-4834-8DEC-49C2394BD49E}" type="presParOf" srcId="{B72D0030-6986-4052-BC65-F676760988EF}" destId="{C95E592F-DD63-4FA2-BFFA-4996F5B9CEE0}" srcOrd="1" destOrd="0" presId="urn:microsoft.com/office/officeart/2005/8/layout/hierarchy2"/>
    <dgm:cxn modelId="{A13D5BC7-B6A2-490C-AEA1-278F836B8412}" type="presParOf" srcId="{C95E592F-DD63-4FA2-BFFA-4996F5B9CEE0}" destId="{C31143AC-52F0-4A3E-A5D9-A896846012E0}" srcOrd="0" destOrd="0" presId="urn:microsoft.com/office/officeart/2005/8/layout/hierarchy2"/>
    <dgm:cxn modelId="{D8A46472-9996-4C5D-9CCA-03D240CCC81B}" type="presParOf" srcId="{C31143AC-52F0-4A3E-A5D9-A896846012E0}" destId="{76EDA7E9-C9A7-42F4-BE6E-E8793D49C92F}" srcOrd="0" destOrd="0" presId="urn:microsoft.com/office/officeart/2005/8/layout/hierarchy2"/>
    <dgm:cxn modelId="{13AD26C9-36E4-40A4-B286-02EBF0C863EC}" type="presParOf" srcId="{C95E592F-DD63-4FA2-BFFA-4996F5B9CEE0}" destId="{FF6FF4F7-E9F3-4134-AB5F-6AE2D07C08BA}" srcOrd="1" destOrd="0" presId="urn:microsoft.com/office/officeart/2005/8/layout/hierarchy2"/>
    <dgm:cxn modelId="{28AB11BE-2998-4FAD-8656-3E6A0174536D}" type="presParOf" srcId="{FF6FF4F7-E9F3-4134-AB5F-6AE2D07C08BA}" destId="{E25244E7-D9C9-4546-9890-4BC405256FD7}" srcOrd="0" destOrd="0" presId="urn:microsoft.com/office/officeart/2005/8/layout/hierarchy2"/>
    <dgm:cxn modelId="{AD149494-A443-4FAE-BED3-80EFCD51FFDE}" type="presParOf" srcId="{FF6FF4F7-E9F3-4134-AB5F-6AE2D07C08BA}" destId="{ED41F770-DF2C-4361-9A7E-0AF1A05C69B7}" srcOrd="1" destOrd="0" presId="urn:microsoft.com/office/officeart/2005/8/layout/hierarchy2"/>
    <dgm:cxn modelId="{29F31BE9-0091-4476-BF74-9A12FF4B939C}" type="presParOf" srcId="{C95E592F-DD63-4FA2-BFFA-4996F5B9CEE0}" destId="{ABAEAE33-3293-4CB9-99CC-B49287AB6589}" srcOrd="2" destOrd="0" presId="urn:microsoft.com/office/officeart/2005/8/layout/hierarchy2"/>
    <dgm:cxn modelId="{412EEC5C-0E0E-431F-92D5-69F928D937B2}" type="presParOf" srcId="{ABAEAE33-3293-4CB9-99CC-B49287AB6589}" destId="{4A6A6FF7-8D8E-40AE-A1B7-3AF945D34A9B}" srcOrd="0" destOrd="0" presId="urn:microsoft.com/office/officeart/2005/8/layout/hierarchy2"/>
    <dgm:cxn modelId="{4B0807D1-AB3B-4825-97B9-35DF2BDDD620}" type="presParOf" srcId="{C95E592F-DD63-4FA2-BFFA-4996F5B9CEE0}" destId="{F4EAE1F9-1685-4B99-B585-43915FB94531}" srcOrd="3" destOrd="0" presId="urn:microsoft.com/office/officeart/2005/8/layout/hierarchy2"/>
    <dgm:cxn modelId="{73AA1F42-468B-490C-A725-960230BB5DC3}" type="presParOf" srcId="{F4EAE1F9-1685-4B99-B585-43915FB94531}" destId="{409F2818-0EE7-46AB-A9F7-32A4AD4CBCF8}" srcOrd="0" destOrd="0" presId="urn:microsoft.com/office/officeart/2005/8/layout/hierarchy2"/>
    <dgm:cxn modelId="{4CA208F4-8FF4-4947-82CB-E0B687B172CB}" type="presParOf" srcId="{F4EAE1F9-1685-4B99-B585-43915FB94531}" destId="{8AB30ACC-6C5F-4206-A903-48977934D167}" srcOrd="1" destOrd="0" presId="urn:microsoft.com/office/officeart/2005/8/layout/hierarchy2"/>
    <dgm:cxn modelId="{79826236-37ED-499C-891D-F589A9C961EF}" type="presParOf" srcId="{C95E592F-DD63-4FA2-BFFA-4996F5B9CEE0}" destId="{FD3EBACD-9B61-4E11-A9BF-A809D34A4D41}" srcOrd="4" destOrd="0" presId="urn:microsoft.com/office/officeart/2005/8/layout/hierarchy2"/>
    <dgm:cxn modelId="{5ECDA23B-AA97-4F71-982E-48A66D61340D}" type="presParOf" srcId="{FD3EBACD-9B61-4E11-A9BF-A809D34A4D41}" destId="{7DC90634-1667-4428-BF33-F82671291F47}" srcOrd="0" destOrd="0" presId="urn:microsoft.com/office/officeart/2005/8/layout/hierarchy2"/>
    <dgm:cxn modelId="{B60E30E2-AB76-4E0C-A066-618A341A7BB6}" type="presParOf" srcId="{C95E592F-DD63-4FA2-BFFA-4996F5B9CEE0}" destId="{911D9760-7DF4-4E31-8D8C-99D41ABDC3B9}" srcOrd="5" destOrd="0" presId="urn:microsoft.com/office/officeart/2005/8/layout/hierarchy2"/>
    <dgm:cxn modelId="{9537F883-4F18-4AA2-A8DB-C25D7CF2706F}" type="presParOf" srcId="{911D9760-7DF4-4E31-8D8C-99D41ABDC3B9}" destId="{79965E17-002F-4732-8FC8-2F130DEA713B}" srcOrd="0" destOrd="0" presId="urn:microsoft.com/office/officeart/2005/8/layout/hierarchy2"/>
    <dgm:cxn modelId="{78FFDDD1-C2BB-47B4-8626-EBE1FC38A7B8}" type="presParOf" srcId="{911D9760-7DF4-4E31-8D8C-99D41ABDC3B9}" destId="{B04760D1-EE29-4865-BA60-66461AFA2B92}" srcOrd="1" destOrd="0" presId="urn:microsoft.com/office/officeart/2005/8/layout/hierarchy2"/>
    <dgm:cxn modelId="{60E81BA0-6C62-4494-BF92-8E38BECC33F3}" type="presParOf" srcId="{D5C9F12B-23CE-4995-8765-CB48AD35440D}" destId="{ABD8B1F1-FDB3-471E-9075-4A7B9EB56D0C}" srcOrd="2" destOrd="0" presId="urn:microsoft.com/office/officeart/2005/8/layout/hierarchy2"/>
    <dgm:cxn modelId="{AE9DD349-E03F-4D39-9686-951618F191E5}" type="presParOf" srcId="{ABD8B1F1-FDB3-471E-9075-4A7B9EB56D0C}" destId="{9F92A9FF-A19E-4A0D-8A38-E27AA196E664}" srcOrd="0" destOrd="0" presId="urn:microsoft.com/office/officeart/2005/8/layout/hierarchy2"/>
    <dgm:cxn modelId="{A4C6F360-EBA2-499D-BD0D-FE6D84BFC5FC}" type="presParOf" srcId="{D5C9F12B-23CE-4995-8765-CB48AD35440D}" destId="{73EB60C6-D0B0-4AAD-ABD1-707EE30B014E}" srcOrd="3" destOrd="0" presId="urn:microsoft.com/office/officeart/2005/8/layout/hierarchy2"/>
    <dgm:cxn modelId="{400A4B81-9C55-45FD-B367-404BBC078E8E}" type="presParOf" srcId="{73EB60C6-D0B0-4AAD-ABD1-707EE30B014E}" destId="{3B03D5AD-6F14-487B-AC85-5B5037B5DC4B}" srcOrd="0" destOrd="0" presId="urn:microsoft.com/office/officeart/2005/8/layout/hierarchy2"/>
    <dgm:cxn modelId="{A67BA3FD-6482-4AFA-8BD8-EB8DEFFD396D}" type="presParOf" srcId="{73EB60C6-D0B0-4AAD-ABD1-707EE30B014E}" destId="{171636B2-69D7-4109-9E28-CFBC744DD6FA}" srcOrd="1" destOrd="0" presId="urn:microsoft.com/office/officeart/2005/8/layout/hierarchy2"/>
    <dgm:cxn modelId="{10AF0B25-33F5-4B5A-B536-A38DCAA8EB20}" type="presParOf" srcId="{171636B2-69D7-4109-9E28-CFBC744DD6FA}" destId="{87434FCD-CE4E-4CF9-9D7D-D8E7238264E0}" srcOrd="0" destOrd="0" presId="urn:microsoft.com/office/officeart/2005/8/layout/hierarchy2"/>
    <dgm:cxn modelId="{DCC276D4-AD24-45C4-BA1C-FC853F8BACF4}" type="presParOf" srcId="{87434FCD-CE4E-4CF9-9D7D-D8E7238264E0}" destId="{D4CEDE4E-62E7-43E5-96D7-F4613080225D}" srcOrd="0" destOrd="0" presId="urn:microsoft.com/office/officeart/2005/8/layout/hierarchy2"/>
    <dgm:cxn modelId="{59FA8C1C-4DD9-4EC8-B66A-F0000C634D29}" type="presParOf" srcId="{171636B2-69D7-4109-9E28-CFBC744DD6FA}" destId="{1AE4A823-0DBA-448F-97D6-B57EEA04BCFB}" srcOrd="1" destOrd="0" presId="urn:microsoft.com/office/officeart/2005/8/layout/hierarchy2"/>
    <dgm:cxn modelId="{D7BA97AC-6E09-4FD0-8269-8C88E40B21A5}" type="presParOf" srcId="{1AE4A823-0DBA-448F-97D6-B57EEA04BCFB}" destId="{C6BF6083-BD43-4D93-B4F0-6147D0EC4608}" srcOrd="0" destOrd="0" presId="urn:microsoft.com/office/officeart/2005/8/layout/hierarchy2"/>
    <dgm:cxn modelId="{B666335A-FA9C-4BAF-93CE-D3A1C563BA13}" type="presParOf" srcId="{1AE4A823-0DBA-448F-97D6-B57EEA04BCFB}" destId="{148B1E07-73B1-44DB-A482-134B68870746}" srcOrd="1" destOrd="0" presId="urn:microsoft.com/office/officeart/2005/8/layout/hierarchy2"/>
    <dgm:cxn modelId="{84A3B72C-9173-4B29-9009-38FFD10975DE}" type="presParOf" srcId="{171636B2-69D7-4109-9E28-CFBC744DD6FA}" destId="{9AA0077A-080B-4DAF-A931-FB95DB823E51}" srcOrd="2" destOrd="0" presId="urn:microsoft.com/office/officeart/2005/8/layout/hierarchy2"/>
    <dgm:cxn modelId="{33265D7E-2399-4068-A791-3CFC6E786413}" type="presParOf" srcId="{9AA0077A-080B-4DAF-A931-FB95DB823E51}" destId="{E7679A60-348D-4CD5-8668-6C74FBE6DC4A}" srcOrd="0" destOrd="0" presId="urn:microsoft.com/office/officeart/2005/8/layout/hierarchy2"/>
    <dgm:cxn modelId="{D7D48DAA-616C-4918-8515-7A8C54D64B8C}" type="presParOf" srcId="{171636B2-69D7-4109-9E28-CFBC744DD6FA}" destId="{08EBC933-18C5-4B2F-9FCE-96DC9F167CBF}" srcOrd="3" destOrd="0" presId="urn:microsoft.com/office/officeart/2005/8/layout/hierarchy2"/>
    <dgm:cxn modelId="{12F35E95-6F90-4008-857B-966856DB1251}" type="presParOf" srcId="{08EBC933-18C5-4B2F-9FCE-96DC9F167CBF}" destId="{1B4A4895-A14D-4CDB-80C9-1CD2959618B3}" srcOrd="0" destOrd="0" presId="urn:microsoft.com/office/officeart/2005/8/layout/hierarchy2"/>
    <dgm:cxn modelId="{545C5E0E-0F73-4673-85F5-43CF2A5DD3E6}" type="presParOf" srcId="{08EBC933-18C5-4B2F-9FCE-96DC9F167CBF}" destId="{8D2E3EA2-181A-4767-BD41-53FA342C4B7B}" srcOrd="1" destOrd="0" presId="urn:microsoft.com/office/officeart/2005/8/layout/hierarchy2"/>
    <dgm:cxn modelId="{D5927B34-9C6B-4E94-A6A4-071F317B8C6F}" type="presParOf" srcId="{171636B2-69D7-4109-9E28-CFBC744DD6FA}" destId="{30FDCFA0-9D6F-4AA6-83E9-3DB5B9D8D9A9}" srcOrd="4" destOrd="0" presId="urn:microsoft.com/office/officeart/2005/8/layout/hierarchy2"/>
    <dgm:cxn modelId="{6ACD1571-6488-45D6-9B1E-927663EC0884}" type="presParOf" srcId="{30FDCFA0-9D6F-4AA6-83E9-3DB5B9D8D9A9}" destId="{0B7695DA-3197-4F6F-8547-A5E052CBEB52}" srcOrd="0" destOrd="0" presId="urn:microsoft.com/office/officeart/2005/8/layout/hierarchy2"/>
    <dgm:cxn modelId="{D405E936-D962-41EB-BAE2-E1BDB5160B3B}" type="presParOf" srcId="{171636B2-69D7-4109-9E28-CFBC744DD6FA}" destId="{D9944F2C-74B2-4D3B-9756-8D8D19FE55F3}" srcOrd="5" destOrd="0" presId="urn:microsoft.com/office/officeart/2005/8/layout/hierarchy2"/>
    <dgm:cxn modelId="{BA0F44C3-EE28-4788-9462-B130DDFEA506}" type="presParOf" srcId="{D9944F2C-74B2-4D3B-9756-8D8D19FE55F3}" destId="{1C8BE4F3-A8CB-435D-B666-80680B4BCC9A}" srcOrd="0" destOrd="0" presId="urn:microsoft.com/office/officeart/2005/8/layout/hierarchy2"/>
    <dgm:cxn modelId="{4083D1E3-A106-4829-94C9-5A4553F19A30}" type="presParOf" srcId="{D9944F2C-74B2-4D3B-9756-8D8D19FE55F3}" destId="{48290DC9-66EB-4347-84AD-60C9AEA2E2FE}" srcOrd="1" destOrd="0" presId="urn:microsoft.com/office/officeart/2005/8/layout/hierarchy2"/>
    <dgm:cxn modelId="{94DFFA38-3EA9-42F1-BFCC-E79CA96DDEB7}" type="presParOf" srcId="{171636B2-69D7-4109-9E28-CFBC744DD6FA}" destId="{B192AECA-C848-4C40-9001-55502099556B}" srcOrd="6" destOrd="0" presId="urn:microsoft.com/office/officeart/2005/8/layout/hierarchy2"/>
    <dgm:cxn modelId="{6AFF35C8-FC0F-4627-96E1-500195FCCF4E}" type="presParOf" srcId="{B192AECA-C848-4C40-9001-55502099556B}" destId="{23FFA2EF-3786-4301-A296-57B52BF59618}" srcOrd="0" destOrd="0" presId="urn:microsoft.com/office/officeart/2005/8/layout/hierarchy2"/>
    <dgm:cxn modelId="{C3150BC0-8B4C-4D12-8863-9F76B2D9B10D}" type="presParOf" srcId="{171636B2-69D7-4109-9E28-CFBC744DD6FA}" destId="{C873DB23-73FC-4E2E-99D9-1019C34BF7F9}" srcOrd="7" destOrd="0" presId="urn:microsoft.com/office/officeart/2005/8/layout/hierarchy2"/>
    <dgm:cxn modelId="{7CDB34CD-DB61-49F2-A68C-377951526464}" type="presParOf" srcId="{C873DB23-73FC-4E2E-99D9-1019C34BF7F9}" destId="{D68C326B-B777-4383-AE84-462DFAD20B56}" srcOrd="0" destOrd="0" presId="urn:microsoft.com/office/officeart/2005/8/layout/hierarchy2"/>
    <dgm:cxn modelId="{BA6CE91D-57A4-4D4D-A02D-6EE2C1B1315B}" type="presParOf" srcId="{C873DB23-73FC-4E2E-99D9-1019C34BF7F9}" destId="{5C7744DC-15F4-4351-B43F-69348D30C4C4}" srcOrd="1" destOrd="0" presId="urn:microsoft.com/office/officeart/2005/8/layout/hierarchy2"/>
    <dgm:cxn modelId="{5985C04D-11FB-44DD-B0FF-E4FAB0B131A7}" type="presParOf" srcId="{171636B2-69D7-4109-9E28-CFBC744DD6FA}" destId="{DECD08D4-4282-4E83-A29E-BA1EA75D0C18}" srcOrd="8" destOrd="0" presId="urn:microsoft.com/office/officeart/2005/8/layout/hierarchy2"/>
    <dgm:cxn modelId="{8B6E43F0-B7AB-4E38-9AEA-EBF80D81217D}" type="presParOf" srcId="{DECD08D4-4282-4E83-A29E-BA1EA75D0C18}" destId="{4C43D272-3D43-47AD-A188-7F89787B2453}" srcOrd="0" destOrd="0" presId="urn:microsoft.com/office/officeart/2005/8/layout/hierarchy2"/>
    <dgm:cxn modelId="{F1D8EABE-F8D5-4A89-91B0-75176F30037B}" type="presParOf" srcId="{171636B2-69D7-4109-9E28-CFBC744DD6FA}" destId="{9D83375E-7EA8-4E79-BFE7-2B3F68585DC8}" srcOrd="9" destOrd="0" presId="urn:microsoft.com/office/officeart/2005/8/layout/hierarchy2"/>
    <dgm:cxn modelId="{060F3A7F-483B-4861-8B71-6E031B5BCB78}" type="presParOf" srcId="{9D83375E-7EA8-4E79-BFE7-2B3F68585DC8}" destId="{7C09D213-0BEB-4AA5-9BE2-99150347D80B}" srcOrd="0" destOrd="0" presId="urn:microsoft.com/office/officeart/2005/8/layout/hierarchy2"/>
    <dgm:cxn modelId="{79F454DA-B0A9-4650-97C1-0B42155C07BB}" type="presParOf" srcId="{9D83375E-7EA8-4E79-BFE7-2B3F68585DC8}" destId="{E7AD0114-031B-481B-86DC-997D10ABAA0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E5293B-DAC4-402B-BD33-7444F1D1BC65}">
      <dsp:nvSpPr>
        <dsp:cNvPr id="0" name=""/>
        <dsp:cNvSpPr/>
      </dsp:nvSpPr>
      <dsp:spPr>
        <a:xfrm>
          <a:off x="179509" y="2232252"/>
          <a:ext cx="2208805" cy="1025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Види правовідносин </a:t>
          </a:r>
          <a:endParaRPr lang="ru-RU" sz="2400" kern="1200" dirty="0"/>
        </a:p>
      </dsp:txBody>
      <dsp:txXfrm>
        <a:off x="209559" y="2262302"/>
        <a:ext cx="2148705" cy="965870"/>
      </dsp:txXfrm>
    </dsp:sp>
    <dsp:sp modelId="{9DAF35D5-2A15-4CB6-A0F7-68E2F854668C}">
      <dsp:nvSpPr>
        <dsp:cNvPr id="0" name=""/>
        <dsp:cNvSpPr/>
      </dsp:nvSpPr>
      <dsp:spPr>
        <a:xfrm rot="17296259">
          <a:off x="1731959" y="1823294"/>
          <a:ext cx="1912211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1912211" y="1404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2640259" y="1789529"/>
        <a:ext cx="95610" cy="95610"/>
      </dsp:txXfrm>
    </dsp:sp>
    <dsp:sp modelId="{DE3D7EBF-5BEC-48D5-9ADE-8A1AA7E46B6D}">
      <dsp:nvSpPr>
        <dsp:cNvPr id="0" name=""/>
        <dsp:cNvSpPr/>
      </dsp:nvSpPr>
      <dsp:spPr>
        <a:xfrm>
          <a:off x="2987815" y="288036"/>
          <a:ext cx="2354040" cy="1282790"/>
        </a:xfrm>
        <a:prstGeom prst="roundRect">
          <a:avLst>
            <a:gd name="adj" fmla="val 10000"/>
          </a:avLst>
        </a:prstGeom>
        <a:solidFill>
          <a:srgbClr val="7030A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За кількістю учасників, поділом прав і обов</a:t>
          </a:r>
          <a:r>
            <a:rPr lang="en-US" sz="1900" kern="1200" dirty="0" smtClean="0"/>
            <a:t>’</a:t>
          </a:r>
          <a:r>
            <a:rPr lang="uk-UA" sz="1900" kern="1200" dirty="0" smtClean="0"/>
            <a:t>язків     між ними </a:t>
          </a:r>
          <a:endParaRPr lang="ru-RU" sz="1900" kern="1200" dirty="0"/>
        </a:p>
      </dsp:txBody>
      <dsp:txXfrm>
        <a:off x="3025387" y="325608"/>
        <a:ext cx="2278896" cy="1207646"/>
      </dsp:txXfrm>
    </dsp:sp>
    <dsp:sp modelId="{C31143AC-52F0-4A3E-A5D9-A896846012E0}">
      <dsp:nvSpPr>
        <dsp:cNvPr id="0" name=""/>
        <dsp:cNvSpPr/>
      </dsp:nvSpPr>
      <dsp:spPr>
        <a:xfrm rot="18625921">
          <a:off x="5222106" y="656041"/>
          <a:ext cx="681445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681445" y="1404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545793" y="653045"/>
        <a:ext cx="34072" cy="34072"/>
      </dsp:txXfrm>
    </dsp:sp>
    <dsp:sp modelId="{E25244E7-D9C9-4546-9890-4BC405256FD7}">
      <dsp:nvSpPr>
        <dsp:cNvPr id="0" name=""/>
        <dsp:cNvSpPr/>
      </dsp:nvSpPr>
      <dsp:spPr>
        <a:xfrm>
          <a:off x="5783803" y="73116"/>
          <a:ext cx="2543828" cy="675230"/>
        </a:xfrm>
        <a:prstGeom prst="roundRect">
          <a:avLst>
            <a:gd name="adj" fmla="val 10000"/>
          </a:avLst>
        </a:prstGeom>
        <a:solidFill>
          <a:srgbClr val="92D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Односторонні </a:t>
          </a:r>
          <a:endParaRPr lang="ru-RU" sz="2000" kern="1200" dirty="0"/>
        </a:p>
      </dsp:txBody>
      <dsp:txXfrm>
        <a:off x="5803580" y="92893"/>
        <a:ext cx="2504274" cy="635676"/>
      </dsp:txXfrm>
    </dsp:sp>
    <dsp:sp modelId="{ABAEAE33-3293-4CB9-99CC-B49287AB6589}">
      <dsp:nvSpPr>
        <dsp:cNvPr id="0" name=""/>
        <dsp:cNvSpPr/>
      </dsp:nvSpPr>
      <dsp:spPr>
        <a:xfrm rot="1833688">
          <a:off x="5300229" y="1067751"/>
          <a:ext cx="599297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99297" y="1404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584895" y="1066809"/>
        <a:ext cx="29964" cy="29964"/>
      </dsp:txXfrm>
    </dsp:sp>
    <dsp:sp modelId="{409F2818-0EE7-46AB-A9F7-32A4AD4CBCF8}">
      <dsp:nvSpPr>
        <dsp:cNvPr id="0" name=""/>
        <dsp:cNvSpPr/>
      </dsp:nvSpPr>
      <dsp:spPr>
        <a:xfrm>
          <a:off x="5857901" y="904906"/>
          <a:ext cx="2451016" cy="658491"/>
        </a:xfrm>
        <a:prstGeom prst="roundRect">
          <a:avLst>
            <a:gd name="adj" fmla="val 10000"/>
          </a:avLst>
        </a:prstGeom>
        <a:solidFill>
          <a:srgbClr val="92D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Двосторонні </a:t>
          </a:r>
          <a:endParaRPr lang="ru-RU" sz="2000" kern="1200" dirty="0"/>
        </a:p>
      </dsp:txBody>
      <dsp:txXfrm>
        <a:off x="5877188" y="924193"/>
        <a:ext cx="2412442" cy="619917"/>
      </dsp:txXfrm>
    </dsp:sp>
    <dsp:sp modelId="{FD3EBACD-9B61-4E11-A9BF-A809D34A4D41}">
      <dsp:nvSpPr>
        <dsp:cNvPr id="0" name=""/>
        <dsp:cNvSpPr/>
      </dsp:nvSpPr>
      <dsp:spPr>
        <a:xfrm rot="3915446">
          <a:off x="4983398" y="1475277"/>
          <a:ext cx="1232960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1232960" y="1404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569054" y="1458493"/>
        <a:ext cx="61648" cy="61648"/>
      </dsp:txXfrm>
    </dsp:sp>
    <dsp:sp modelId="{79965E17-002F-4732-8FC8-2F130DEA713B}">
      <dsp:nvSpPr>
        <dsp:cNvPr id="0" name=""/>
        <dsp:cNvSpPr/>
      </dsp:nvSpPr>
      <dsp:spPr>
        <a:xfrm>
          <a:off x="5857901" y="1785680"/>
          <a:ext cx="2543828" cy="527045"/>
        </a:xfrm>
        <a:prstGeom prst="roundRect">
          <a:avLst>
            <a:gd name="adj" fmla="val 10000"/>
          </a:avLst>
        </a:prstGeom>
        <a:solidFill>
          <a:srgbClr val="92D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Багатосторонні</a:t>
          </a:r>
          <a:endParaRPr lang="ru-RU" sz="2000" kern="1200" dirty="0"/>
        </a:p>
      </dsp:txBody>
      <dsp:txXfrm>
        <a:off x="5873338" y="1801117"/>
        <a:ext cx="2512954" cy="496171"/>
      </dsp:txXfrm>
    </dsp:sp>
    <dsp:sp modelId="{ABD8B1F1-FDB3-471E-9075-4A7B9EB56D0C}">
      <dsp:nvSpPr>
        <dsp:cNvPr id="0" name=""/>
        <dsp:cNvSpPr/>
      </dsp:nvSpPr>
      <dsp:spPr>
        <a:xfrm rot="4331494">
          <a:off x="1871396" y="3440178"/>
          <a:ext cx="1489324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1489324" y="1404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2578825" y="3416986"/>
        <a:ext cx="74466" cy="74466"/>
      </dsp:txXfrm>
    </dsp:sp>
    <dsp:sp modelId="{3B03D5AD-6F14-487B-AC85-5B5037B5DC4B}">
      <dsp:nvSpPr>
        <dsp:cNvPr id="0" name=""/>
        <dsp:cNvSpPr/>
      </dsp:nvSpPr>
      <dsp:spPr>
        <a:xfrm>
          <a:off x="2843803" y="3645880"/>
          <a:ext cx="1981204" cy="1034640"/>
        </a:xfrm>
        <a:prstGeom prst="roundRect">
          <a:avLst>
            <a:gd name="adj" fmla="val 10000"/>
          </a:avLst>
        </a:prstGeom>
        <a:solidFill>
          <a:srgbClr val="002060"/>
        </a:solidFill>
        <a:ln w="1079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За сферою суспільних відносин</a:t>
          </a:r>
          <a:endParaRPr lang="ru-RU" sz="1900" kern="1200" dirty="0"/>
        </a:p>
      </dsp:txBody>
      <dsp:txXfrm>
        <a:off x="2874107" y="3676184"/>
        <a:ext cx="1920596" cy="974032"/>
      </dsp:txXfrm>
    </dsp:sp>
    <dsp:sp modelId="{87434FCD-CE4E-4CF9-9D7D-D8E7238264E0}">
      <dsp:nvSpPr>
        <dsp:cNvPr id="0" name=""/>
        <dsp:cNvSpPr/>
      </dsp:nvSpPr>
      <dsp:spPr>
        <a:xfrm rot="17870450">
          <a:off x="4489303" y="3592208"/>
          <a:ext cx="12597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1259718" y="1404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087669" y="3574755"/>
        <a:ext cx="62985" cy="62985"/>
      </dsp:txXfrm>
    </dsp:sp>
    <dsp:sp modelId="{C6BF6083-BD43-4D93-B4F0-6147D0EC4608}">
      <dsp:nvSpPr>
        <dsp:cNvPr id="0" name=""/>
        <dsp:cNvSpPr/>
      </dsp:nvSpPr>
      <dsp:spPr>
        <a:xfrm>
          <a:off x="5413317" y="2831387"/>
          <a:ext cx="2535998" cy="435818"/>
        </a:xfrm>
        <a:prstGeom prst="roundRect">
          <a:avLst>
            <a:gd name="adj" fmla="val 10000"/>
          </a:avLst>
        </a:prstGeom>
        <a:solidFill>
          <a:srgbClr val="00B0F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Адміністративно-правові </a:t>
          </a:r>
          <a:endParaRPr lang="ru-RU" sz="1900" kern="1200" dirty="0"/>
        </a:p>
      </dsp:txBody>
      <dsp:txXfrm>
        <a:off x="5426082" y="2844152"/>
        <a:ext cx="2510468" cy="410288"/>
      </dsp:txXfrm>
    </dsp:sp>
    <dsp:sp modelId="{9AA0077A-080B-4DAF-A931-FB95DB823E51}">
      <dsp:nvSpPr>
        <dsp:cNvPr id="0" name=""/>
        <dsp:cNvSpPr/>
      </dsp:nvSpPr>
      <dsp:spPr>
        <a:xfrm rot="19285209">
          <a:off x="4732536" y="3884954"/>
          <a:ext cx="847349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847349" y="1404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135027" y="3877811"/>
        <a:ext cx="42367" cy="42367"/>
      </dsp:txXfrm>
    </dsp:sp>
    <dsp:sp modelId="{1B4A4895-A14D-4CDB-80C9-1CD2959618B3}">
      <dsp:nvSpPr>
        <dsp:cNvPr id="0" name=""/>
        <dsp:cNvSpPr/>
      </dsp:nvSpPr>
      <dsp:spPr>
        <a:xfrm>
          <a:off x="5487414" y="3424156"/>
          <a:ext cx="2474047" cy="421265"/>
        </a:xfrm>
        <a:prstGeom prst="roundRect">
          <a:avLst>
            <a:gd name="adj" fmla="val 10000"/>
          </a:avLst>
        </a:prstGeom>
        <a:solidFill>
          <a:srgbClr val="00B0F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Кримінальні</a:t>
          </a:r>
          <a:endParaRPr lang="ru-RU" sz="1900" kern="1200" dirty="0"/>
        </a:p>
      </dsp:txBody>
      <dsp:txXfrm>
        <a:off x="5499752" y="3436494"/>
        <a:ext cx="2449371" cy="396589"/>
      </dsp:txXfrm>
    </dsp:sp>
    <dsp:sp modelId="{30FDCFA0-9D6F-4AA6-83E9-3DB5B9D8D9A9}">
      <dsp:nvSpPr>
        <dsp:cNvPr id="0" name=""/>
        <dsp:cNvSpPr/>
      </dsp:nvSpPr>
      <dsp:spPr>
        <a:xfrm rot="21581962">
          <a:off x="4825003" y="4147422"/>
          <a:ext cx="662415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662415" y="1404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139650" y="4144902"/>
        <a:ext cx="33120" cy="33120"/>
      </dsp:txXfrm>
    </dsp:sp>
    <dsp:sp modelId="{1C8BE4F3-A8CB-435D-B666-80680B4BCC9A}">
      <dsp:nvSpPr>
        <dsp:cNvPr id="0" name=""/>
        <dsp:cNvSpPr/>
      </dsp:nvSpPr>
      <dsp:spPr>
        <a:xfrm>
          <a:off x="5487414" y="3942818"/>
          <a:ext cx="2502483" cy="433812"/>
        </a:xfrm>
        <a:prstGeom prst="roundRect">
          <a:avLst>
            <a:gd name="adj" fmla="val 10000"/>
          </a:avLst>
        </a:prstGeom>
        <a:solidFill>
          <a:srgbClr val="00B0F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Трудові</a:t>
          </a:r>
          <a:endParaRPr lang="ru-RU" sz="1900" kern="1200" dirty="0"/>
        </a:p>
      </dsp:txBody>
      <dsp:txXfrm>
        <a:off x="5500120" y="3955524"/>
        <a:ext cx="2477071" cy="408400"/>
      </dsp:txXfrm>
    </dsp:sp>
    <dsp:sp modelId="{B192AECA-C848-4C40-9001-55502099556B}">
      <dsp:nvSpPr>
        <dsp:cNvPr id="0" name=""/>
        <dsp:cNvSpPr/>
      </dsp:nvSpPr>
      <dsp:spPr>
        <a:xfrm rot="2481248">
          <a:off x="4714983" y="4440684"/>
          <a:ext cx="882455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882455" y="1404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134149" y="4432663"/>
        <a:ext cx="44122" cy="44122"/>
      </dsp:txXfrm>
    </dsp:sp>
    <dsp:sp modelId="{D68C326B-B777-4383-AE84-462DFAD20B56}">
      <dsp:nvSpPr>
        <dsp:cNvPr id="0" name=""/>
        <dsp:cNvSpPr/>
      </dsp:nvSpPr>
      <dsp:spPr>
        <a:xfrm>
          <a:off x="5487414" y="4535577"/>
          <a:ext cx="2502483" cy="421342"/>
        </a:xfrm>
        <a:prstGeom prst="roundRect">
          <a:avLst>
            <a:gd name="adj" fmla="val 10000"/>
          </a:avLst>
        </a:prstGeom>
        <a:solidFill>
          <a:srgbClr val="00B0F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Цивільно-правові</a:t>
          </a:r>
          <a:endParaRPr lang="ru-RU" sz="1900" kern="1200" dirty="0"/>
        </a:p>
      </dsp:txBody>
      <dsp:txXfrm>
        <a:off x="5499755" y="4547918"/>
        <a:ext cx="2477801" cy="396660"/>
      </dsp:txXfrm>
    </dsp:sp>
    <dsp:sp modelId="{DECD08D4-4282-4E83-A29E-BA1EA75D0C18}">
      <dsp:nvSpPr>
        <dsp:cNvPr id="0" name=""/>
        <dsp:cNvSpPr/>
      </dsp:nvSpPr>
      <dsp:spPr>
        <a:xfrm rot="3511739">
          <a:off x="4487887" y="4750775"/>
          <a:ext cx="1410745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1410745" y="1404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5157991" y="4729547"/>
        <a:ext cx="70537" cy="70537"/>
      </dsp:txXfrm>
    </dsp:sp>
    <dsp:sp modelId="{7C09D213-0BEB-4AA5-9BE2-99150347D80B}">
      <dsp:nvSpPr>
        <dsp:cNvPr id="0" name=""/>
        <dsp:cNvSpPr/>
      </dsp:nvSpPr>
      <dsp:spPr>
        <a:xfrm>
          <a:off x="5561512" y="5172050"/>
          <a:ext cx="2387804" cy="388762"/>
        </a:xfrm>
        <a:prstGeom prst="roundRect">
          <a:avLst>
            <a:gd name="adj" fmla="val 10000"/>
          </a:avLst>
        </a:prstGeom>
        <a:solidFill>
          <a:srgbClr val="00B0F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Сімейні </a:t>
          </a:r>
          <a:endParaRPr lang="ru-RU" sz="1900" kern="1200" dirty="0"/>
        </a:p>
      </dsp:txBody>
      <dsp:txXfrm>
        <a:off x="5572898" y="5183436"/>
        <a:ext cx="2365032" cy="365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4E6ED-E2D4-4C5A-A7D7-3138334A4E6E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A6571-8D4E-474B-B821-29D2FFB3EE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64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Фото 1. Прогулянку з друзями після уроків.</a:t>
            </a:r>
          </a:p>
          <a:p>
            <a:r>
              <a:rPr lang="uk-UA" dirty="0" smtClean="0"/>
              <a:t>Фото 2. Допомога</a:t>
            </a:r>
            <a:r>
              <a:rPr lang="uk-UA" baseline="0" dirty="0" smtClean="0"/>
              <a:t> батькам у хатній роботі.</a:t>
            </a:r>
          </a:p>
          <a:p>
            <a:r>
              <a:rPr lang="uk-UA" baseline="0" dirty="0" smtClean="0"/>
              <a:t>Фото 3. Купівля товару в торгових точках.</a:t>
            </a:r>
          </a:p>
          <a:p>
            <a:r>
              <a:rPr lang="uk-UA" baseline="0" dirty="0" smtClean="0"/>
              <a:t>Фото 4. По закінченню 9-го класу, написання заяви з проханням зарахувати до 10-го класу.</a:t>
            </a:r>
          </a:p>
          <a:p>
            <a:r>
              <a:rPr lang="uk-UA" baseline="0" dirty="0" smtClean="0"/>
              <a:t>Фото 5. Звільнення з роботи.</a:t>
            </a:r>
          </a:p>
          <a:p>
            <a:r>
              <a:rPr lang="uk-UA" baseline="0" dirty="0" smtClean="0"/>
              <a:t>Фото 6. Хлопчик не поступився місцем в автобусі людині похилого віку.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A6571-8D4E-474B-B821-29D2FFB3EE9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311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Фото 1. Купівля-продаж товарів регламентується нормами цивільного права.</a:t>
            </a:r>
          </a:p>
          <a:p>
            <a:r>
              <a:rPr lang="uk-UA" dirty="0" smtClean="0"/>
              <a:t>Фото 2. Заява з проханням зарахувати до 10-го класу регламентується</a:t>
            </a:r>
            <a:r>
              <a:rPr lang="uk-UA" baseline="0" dirty="0" smtClean="0"/>
              <a:t> нормами адміністративного права.</a:t>
            </a:r>
          </a:p>
          <a:p>
            <a:r>
              <a:rPr lang="uk-UA" baseline="0" dirty="0" smtClean="0"/>
              <a:t>Фото 3. Звільнення з роботи регламентується нормами трудового права.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A6571-8D4E-474B-B821-29D2FFB3EE9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662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A6571-8D4E-474B-B821-29D2FFB3EE9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043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Основи правознавства</a:t>
            </a:r>
          </a:p>
          <a:p>
            <a:pPr algn="r"/>
            <a:r>
              <a:rPr lang="uk-UA" dirty="0" smtClean="0"/>
              <a:t>10 клас</a:t>
            </a:r>
          </a:p>
          <a:p>
            <a:pPr algn="r"/>
            <a:r>
              <a:rPr lang="uk-UA" dirty="0" smtClean="0"/>
              <a:t>Частина 2 «Основи теорії права та правовідносин»</a:t>
            </a:r>
          </a:p>
          <a:p>
            <a:pPr algn="r"/>
            <a:r>
              <a:rPr lang="uk-UA" smtClean="0"/>
              <a:t>Урок 1.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800" dirty="0" smtClean="0"/>
              <a:t>правовідносини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99080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Закріплення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 smtClean="0"/>
              <a:t>Що таке правовідносини? Наведіть приклади з власного життя, коли ви стали учасником правовідносин або мали справу з ними (у правовідносини вступали батьки, знайомі)</a:t>
            </a:r>
          </a:p>
          <a:p>
            <a:r>
              <a:rPr lang="uk-UA" sz="2400" dirty="0" smtClean="0"/>
              <a:t>Наведіть приклади юридичних і фізичних осіб, з якими вам доводилося мати справу, уступати в правовідносини.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4509120"/>
            <a:ext cx="7344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Домашнє завдання:</a:t>
            </a:r>
          </a:p>
          <a:p>
            <a:pPr algn="ctr"/>
            <a:r>
              <a:rPr lang="uk-UA" sz="2800" dirty="0" smtClean="0"/>
              <a:t>Читати параграф 7-8 п. </a:t>
            </a:r>
            <a:r>
              <a:rPr lang="uk-UA" sz="2800" dirty="0" smtClean="0"/>
              <a:t>1-2 (п</a:t>
            </a:r>
            <a:r>
              <a:rPr lang="uk-UA" sz="2800" dirty="0" smtClean="0"/>
              <a:t>ідручник О.Д.</a:t>
            </a:r>
            <a:r>
              <a:rPr lang="uk-UA" sz="2800" dirty="0" err="1" smtClean="0"/>
              <a:t>Наровлянського</a:t>
            </a:r>
            <a:r>
              <a:rPr lang="uk-UA" sz="2800" dirty="0" smtClean="0"/>
              <a:t> «Правознавство. 10 кл»)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2492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Перевірка домашнього 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Два учні складають схему вертикальної та горизонтальної системи законодавства України (біля дошки).</a:t>
            </a:r>
          </a:p>
          <a:p>
            <a:r>
              <a:rPr lang="uk-UA" sz="2800" dirty="0" smtClean="0"/>
              <a:t>Обґрунтуйте, чому правову систему України відносять до романо-германської правової сім'ї.</a:t>
            </a:r>
          </a:p>
          <a:p>
            <a:r>
              <a:rPr lang="uk-UA" sz="2800" dirty="0" smtClean="0"/>
              <a:t>Визначте структуру нижченаведених правових норм Конституції України: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8434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7922840" cy="5310336"/>
          </a:xfrm>
        </p:spPr>
        <p:txBody>
          <a:bodyPr>
            <a:normAutofit fontScale="92500" lnSpcReduction="10000"/>
          </a:bodyPr>
          <a:lstStyle/>
          <a:p>
            <a:r>
              <a:rPr lang="uk-UA" sz="2600" dirty="0" smtClean="0"/>
              <a:t>Стаття 94</a:t>
            </a:r>
          </a:p>
          <a:p>
            <a:pPr marL="0" indent="0" algn="just">
              <a:buNone/>
            </a:pPr>
            <a:r>
              <a:rPr lang="uk-UA" sz="2600" dirty="0" smtClean="0"/>
              <a:t>… Якщо під час повторного розгляду закон буде знову прийнятий Верховною Радою України не менш як двома третинами її конституційного складу, Президент України зобов'язаний підписати та офіційно оприлюднити протягом десяти днів. У разі якщо Президент України не підписав такий закон, він невідкладно офіційно оприлюднюється Головою Верховної Ради України й опубліковується за його підписом.</a:t>
            </a:r>
          </a:p>
          <a:p>
            <a:pPr marL="0" indent="0" algn="just">
              <a:buNone/>
            </a:pPr>
            <a:endParaRPr lang="uk-UA" sz="2600" dirty="0"/>
          </a:p>
          <a:p>
            <a:pPr algn="just"/>
            <a:r>
              <a:rPr lang="uk-UA" sz="2600" dirty="0" smtClean="0"/>
              <a:t>Стаття 144</a:t>
            </a:r>
          </a:p>
          <a:p>
            <a:pPr marL="0" indent="0" algn="just">
              <a:buNone/>
            </a:pPr>
            <a:r>
              <a:rPr lang="uk-UA" sz="2600" dirty="0" smtClean="0"/>
              <a:t>Органи місцевого самоврядування в межах повноважень, визначених законом, приймають рішення, які є обов'язковими до виконання на відповідній території.</a:t>
            </a:r>
          </a:p>
          <a:p>
            <a:pPr marL="0" indent="0" algn="just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05949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Тема уроку:  п р а в о в і д н о с и н 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 smtClean="0"/>
              <a:t>ПЛАН УРОКУ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Поняття та види правовідносин.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Елементи складу правовідносин.</a:t>
            </a:r>
            <a:endParaRPr lang="ru-RU" sz="2800" dirty="0" smtClean="0"/>
          </a:p>
          <a:p>
            <a:pPr marL="457200" indent="-457200">
              <a:buFont typeface="+mj-lt"/>
              <a:buAutoNum type="arabicPeriod"/>
            </a:pPr>
            <a:endParaRPr lang="uk-UA" sz="2400" dirty="0"/>
          </a:p>
          <a:p>
            <a:pPr marL="0" indent="0">
              <a:buNone/>
            </a:pPr>
            <a:r>
              <a:rPr lang="uk-UA" sz="2400" i="1" dirty="0" smtClean="0">
                <a:solidFill>
                  <a:srgbClr val="FFFF00"/>
                </a:solidFill>
              </a:rPr>
              <a:t>На основі плану уроку спробуйте з'ясувати очікувані результати (про що дізнаємося, чого навчимося)</a:t>
            </a:r>
          </a:p>
          <a:p>
            <a:pPr marL="0" indent="0">
              <a:buNone/>
            </a:pP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350808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1. ПОНЯТТЯ  ТА  ВИДИ  ПРАВОВІДНОСИН</a:t>
            </a:r>
            <a:endParaRPr lang="uk-UA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03941"/>
            <a:ext cx="2160240" cy="16057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012" y="1721176"/>
            <a:ext cx="2239579" cy="14930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5517232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Визначте, у яких із цих випадків відносини регулювалися нормами права?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681752"/>
            <a:ext cx="2043301" cy="15324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547745"/>
            <a:ext cx="1803400" cy="170688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562084"/>
            <a:ext cx="2312261" cy="172694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899" y="3548773"/>
            <a:ext cx="2492586" cy="17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39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Які   відносини  називають  правовідносинами?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4293096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Правовідносини – це суспільні відносини,  які регулюються нормами права.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4" y="1963175"/>
            <a:ext cx="2043301" cy="15324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537" y="1988840"/>
            <a:ext cx="1803400" cy="17068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968780"/>
            <a:ext cx="2312261" cy="172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99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595124176"/>
              </p:ext>
            </p:extLst>
          </p:nvPr>
        </p:nvGraphicFramePr>
        <p:xfrm>
          <a:off x="251520" y="260648"/>
          <a:ext cx="864235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569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Елементи складу правовідносин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31840" y="1628800"/>
            <a:ext cx="3024336" cy="576064"/>
          </a:xfrm>
          <a:prstGeom prst="roundRect">
            <a:avLst/>
          </a:prstGeom>
          <a:solidFill>
            <a:srgbClr val="00206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Склад правовідносин</a:t>
            </a:r>
            <a:endParaRPr lang="ru-RU" sz="2000" b="1" dirty="0"/>
          </a:p>
        </p:txBody>
      </p:sp>
      <p:cxnSp>
        <p:nvCxnSpPr>
          <p:cNvPr id="6" name="Прямая соединительная линия 5"/>
          <p:cNvCxnSpPr>
            <a:stCxn id="4" idx="2"/>
          </p:cNvCxnSpPr>
          <p:nvPr/>
        </p:nvCxnSpPr>
        <p:spPr>
          <a:xfrm>
            <a:off x="4644008" y="2204864"/>
            <a:ext cx="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763688" y="2456892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763688" y="2456892"/>
            <a:ext cx="0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668344" y="2456892"/>
            <a:ext cx="0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611560" y="2708920"/>
            <a:ext cx="2520280" cy="432048"/>
          </a:xfrm>
          <a:prstGeom prst="roundRect">
            <a:avLst/>
          </a:prstGeom>
          <a:solidFill>
            <a:srgbClr val="00206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Суб'єкти правовідносин</a:t>
            </a:r>
            <a:endParaRPr lang="ru-RU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19872" y="2756105"/>
            <a:ext cx="2448272" cy="432048"/>
          </a:xfrm>
          <a:prstGeom prst="roundRect">
            <a:avLst/>
          </a:prstGeom>
          <a:solidFill>
            <a:srgbClr val="00206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Об'єкти правовідносин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44208" y="2731054"/>
            <a:ext cx="2448272" cy="432048"/>
          </a:xfrm>
          <a:prstGeom prst="roundRect">
            <a:avLst/>
          </a:prstGeom>
          <a:solidFill>
            <a:srgbClr val="00206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Зміст правовідносин</a:t>
            </a:r>
            <a:endParaRPr lang="ru-RU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0577" y="3573016"/>
            <a:ext cx="2448272" cy="432048"/>
          </a:xfrm>
          <a:prstGeom prst="roundRect">
            <a:avLst/>
          </a:prstGeom>
          <a:solidFill>
            <a:srgbClr val="0070C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Фізичні особи</a:t>
            </a:r>
            <a:endParaRPr lang="ru-RU" sz="20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31840" y="3573016"/>
            <a:ext cx="2448272" cy="432048"/>
          </a:xfrm>
          <a:prstGeom prst="roundRect">
            <a:avLst/>
          </a:prstGeom>
          <a:solidFill>
            <a:srgbClr val="0070C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Юридичні особи</a:t>
            </a:r>
            <a:endParaRPr lang="ru-RU" sz="2000" dirty="0"/>
          </a:p>
        </p:txBody>
      </p:sp>
      <p:cxnSp>
        <p:nvCxnSpPr>
          <p:cNvPr id="21" name="Прямая со стрелкой 20"/>
          <p:cNvCxnSpPr>
            <a:stCxn id="15" idx="2"/>
            <a:endCxn id="18" idx="0"/>
          </p:cNvCxnSpPr>
          <p:nvPr/>
        </p:nvCxnSpPr>
        <p:spPr>
          <a:xfrm flipH="1">
            <a:off x="1364713" y="3140968"/>
            <a:ext cx="506987" cy="43204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5" idx="2"/>
            <a:endCxn id="19" idx="0"/>
          </p:cNvCxnSpPr>
          <p:nvPr/>
        </p:nvCxnSpPr>
        <p:spPr>
          <a:xfrm>
            <a:off x="1871700" y="3140968"/>
            <a:ext cx="2484276" cy="43204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8" idx="2"/>
          </p:cNvCxnSpPr>
          <p:nvPr/>
        </p:nvCxnSpPr>
        <p:spPr>
          <a:xfrm>
            <a:off x="1364713" y="40050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251520" y="4437112"/>
            <a:ext cx="2520280" cy="151216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Громадяни України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Громадяни інших держав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Особи без громадянства</a:t>
            </a:r>
            <a:endParaRPr lang="ru-RU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4371772" y="4025859"/>
            <a:ext cx="0" cy="4112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3131840" y="4437112"/>
            <a:ext cx="2448272" cy="151216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Організації, створені й зареєстровані в установленому порядку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39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8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259632" y="548680"/>
            <a:ext cx="6408712" cy="1296144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Правосуб'єктність фізичних осіб </a:t>
            </a:r>
          </a:p>
          <a:p>
            <a:pPr algn="ctr"/>
            <a:r>
              <a:rPr lang="uk-UA" dirty="0" smtClean="0"/>
              <a:t>(здатність фізичних осіб у встановленому порядку бути суб'єктами правовідносин, мати юридичні права й обов'язки)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2823353"/>
            <a:ext cx="2664296" cy="5760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Правоздатність 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1840" y="2823353"/>
            <a:ext cx="2664296" cy="5760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Дієздатність 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84168" y="2823353"/>
            <a:ext cx="2664296" cy="5760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Деліктоздатність </a:t>
            </a:r>
            <a:endParaRPr lang="ru-RU" sz="24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11660" y="2334088"/>
            <a:ext cx="5904656" cy="14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3" idx="2"/>
            <a:endCxn id="5" idx="0"/>
          </p:cNvCxnSpPr>
          <p:nvPr/>
        </p:nvCxnSpPr>
        <p:spPr>
          <a:xfrm>
            <a:off x="4463988" y="1844824"/>
            <a:ext cx="0" cy="978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6" idx="0"/>
          </p:cNvCxnSpPr>
          <p:nvPr/>
        </p:nvCxnSpPr>
        <p:spPr>
          <a:xfrm>
            <a:off x="7416316" y="2334088"/>
            <a:ext cx="0" cy="489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4" idx="0"/>
          </p:cNvCxnSpPr>
          <p:nvPr/>
        </p:nvCxnSpPr>
        <p:spPr>
          <a:xfrm>
            <a:off x="1511660" y="2334088"/>
            <a:ext cx="0" cy="489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251303" y="4061011"/>
            <a:ext cx="2520713" cy="172819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Здатність особи мати визначені законом права й обов'язки, брати участь у правовідносинах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03631" y="4151036"/>
            <a:ext cx="2520713" cy="172819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Можливість особи своїми діями створювати, змінювати, припиняти права й обов'язки 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155959" y="4064923"/>
            <a:ext cx="2520713" cy="172819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Здатність особи нести відповідальність за скоєні нею правопорушення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>
            <a:stCxn id="4" idx="2"/>
            <a:endCxn id="18" idx="0"/>
          </p:cNvCxnSpPr>
          <p:nvPr/>
        </p:nvCxnSpPr>
        <p:spPr>
          <a:xfrm>
            <a:off x="1511660" y="3399417"/>
            <a:ext cx="0" cy="661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5" idx="2"/>
            <a:endCxn id="19" idx="0"/>
          </p:cNvCxnSpPr>
          <p:nvPr/>
        </p:nvCxnSpPr>
        <p:spPr>
          <a:xfrm>
            <a:off x="4463988" y="3399417"/>
            <a:ext cx="0" cy="751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6" idx="2"/>
            <a:endCxn id="20" idx="0"/>
          </p:cNvCxnSpPr>
          <p:nvPr/>
        </p:nvCxnSpPr>
        <p:spPr>
          <a:xfrm>
            <a:off x="7416316" y="3399417"/>
            <a:ext cx="0" cy="665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23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111</TotalTime>
  <Words>498</Words>
  <Application>Microsoft Office PowerPoint</Application>
  <PresentationFormat>Экран (4:3)</PresentationFormat>
  <Paragraphs>71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Горизонт</vt:lpstr>
      <vt:lpstr>правовідносини</vt:lpstr>
      <vt:lpstr>Перевірка домашнього завдання</vt:lpstr>
      <vt:lpstr>Презентация PowerPoint</vt:lpstr>
      <vt:lpstr>Тема уроку:  п р а в о в і д н о с и н и</vt:lpstr>
      <vt:lpstr>1. ПОНЯТТЯ  ТА  ВИДИ  ПРАВОВІДНОСИН</vt:lpstr>
      <vt:lpstr>Які   відносини  називають  правовідносинами?</vt:lpstr>
      <vt:lpstr>Презентация PowerPoint</vt:lpstr>
      <vt:lpstr>2. Елементи складу правовідносин</vt:lpstr>
      <vt:lpstr>Презентация PowerPoint</vt:lpstr>
      <vt:lpstr>Закріплення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</cp:lastModifiedBy>
  <cp:revision>17</cp:revision>
  <dcterms:modified xsi:type="dcterms:W3CDTF">2011-11-30T15:18:56Z</dcterms:modified>
</cp:coreProperties>
</file>